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4" r:id="rId4"/>
  </p:sldMasterIdLst>
  <p:notesMasterIdLst>
    <p:notesMasterId r:id="rId10"/>
  </p:notesMasterIdLst>
  <p:handoutMasterIdLst>
    <p:handoutMasterId r:id="rId11"/>
  </p:handoutMasterIdLst>
  <p:sldIdLst>
    <p:sldId id="837" r:id="rId5"/>
    <p:sldId id="870" r:id="rId6"/>
    <p:sldId id="874" r:id="rId7"/>
    <p:sldId id="876" r:id="rId8"/>
    <p:sldId id="879" r:id="rId9"/>
  </p:sldIdLst>
  <p:sldSz cx="9144000" cy="6858000" type="screen4x3"/>
  <p:notesSz cx="6985000" cy="92837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00"/>
    <a:srgbClr val="008000"/>
    <a:srgbClr val="0000FF"/>
    <a:srgbClr val="729FCF"/>
    <a:srgbClr val="BBE0E3"/>
    <a:srgbClr val="00EA00"/>
    <a:srgbClr val="FAD000"/>
    <a:srgbClr val="D1FFD1"/>
    <a:srgbClr val="FF6600"/>
    <a:srgbClr val="FC9F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434" autoAdjust="0"/>
  </p:normalViewPr>
  <p:slideViewPr>
    <p:cSldViewPr snapToGrid="0">
      <p:cViewPr varScale="1">
        <p:scale>
          <a:sx n="118" d="100"/>
          <a:sy n="118" d="100"/>
        </p:scale>
        <p:origin x="288" y="108"/>
      </p:cViewPr>
      <p:guideLst>
        <p:guide orient="horz" pos="2168"/>
        <p:guide pos="2880"/>
      </p:guideLst>
    </p:cSldViewPr>
  </p:slideViewPr>
  <p:outlineViewPr>
    <p:cViewPr>
      <p:scale>
        <a:sx n="33" d="100"/>
        <a:sy n="33" d="100"/>
      </p:scale>
      <p:origin x="0" y="-2484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2429" y="58"/>
      </p:cViewPr>
      <p:guideLst>
        <p:guide orient="horz" pos="2924"/>
        <p:guide pos="220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26622" cy="464185"/>
          </a:xfrm>
          <a:prstGeom prst="rect">
            <a:avLst/>
          </a:prstGeom>
        </p:spPr>
        <p:txBody>
          <a:bodyPr vert="horz" wrap="square" lIns="91433" tIns="45717" rIns="91433" bIns="45717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794" y="0"/>
            <a:ext cx="3026622" cy="464185"/>
          </a:xfrm>
          <a:prstGeom prst="rect">
            <a:avLst/>
          </a:prstGeom>
        </p:spPr>
        <p:txBody>
          <a:bodyPr vert="horz" wrap="square" lIns="91433" tIns="45717" rIns="91433" bIns="45717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EC72C36-476D-4503-9D11-78B28F6BA48B}" type="datetime1">
              <a:rPr lang="en-US"/>
              <a:pPr/>
              <a:t>2/14/2022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17926"/>
            <a:ext cx="3026622" cy="464185"/>
          </a:xfrm>
          <a:prstGeom prst="rect">
            <a:avLst/>
          </a:prstGeom>
        </p:spPr>
        <p:txBody>
          <a:bodyPr vert="horz" wrap="square" lIns="91433" tIns="45717" rIns="91433" bIns="45717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794" y="8817926"/>
            <a:ext cx="3026622" cy="464185"/>
          </a:xfrm>
          <a:prstGeom prst="rect">
            <a:avLst/>
          </a:prstGeom>
        </p:spPr>
        <p:txBody>
          <a:bodyPr vert="horz" wrap="square" lIns="91433" tIns="45717" rIns="91433" bIns="45717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9FD2813-9A34-4643-B94A-8025EAFFA1C4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6978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t" anchorCtr="0" compatLnSpc="1">
            <a:prstTxWarp prst="textNoShape">
              <a:avLst/>
            </a:prstTxWarp>
          </a:bodyPr>
          <a:lstStyle>
            <a:lvl1pPr defTabSz="928621" eaLnBrk="0" hangingPunct="0"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56794" y="0"/>
            <a:ext cx="3028206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t" anchorCtr="0" compatLnSpc="1">
            <a:prstTxWarp prst="textNoShape">
              <a:avLst/>
            </a:prstTxWarp>
          </a:bodyPr>
          <a:lstStyle>
            <a:lvl1pPr algn="r" defTabSz="928621" eaLnBrk="0" hangingPunct="0"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157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756" y="4409758"/>
            <a:ext cx="5121488" cy="4177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19515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b" anchorCtr="0" compatLnSpc="1">
            <a:prstTxWarp prst="textNoShape">
              <a:avLst/>
            </a:prstTxWarp>
          </a:bodyPr>
          <a:lstStyle>
            <a:lvl1pPr defTabSz="928621" eaLnBrk="0" hangingPunct="0"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56794" y="8819515"/>
            <a:ext cx="3028206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b" anchorCtr="0" compatLnSpc="1">
            <a:prstTxWarp prst="textNoShape">
              <a:avLst/>
            </a:prstTxWarp>
          </a:bodyPr>
          <a:lstStyle>
            <a:lvl1pPr algn="r" defTabSz="927100" eaLnBrk="0" hangingPunct="0">
              <a:defRPr sz="1200"/>
            </a:lvl1pPr>
          </a:lstStyle>
          <a:p>
            <a:fld id="{3C709D17-949C-4D4A-84C5-79597803CCF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6542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Speakers Bureau"/>
          <p:cNvPicPr>
            <a:picLocks noChangeAspect="1" noChangeArrowheads="1"/>
          </p:cNvPicPr>
          <p:nvPr/>
        </p:nvPicPr>
        <p:blipFill>
          <a:blip r:embed="rId2"/>
          <a:srcRect t="2943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8" descr="NASA insignia RGB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9519" y="91282"/>
            <a:ext cx="555482" cy="614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0" y="1603375"/>
            <a:ext cx="5791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Line 10"/>
          <p:cNvSpPr>
            <a:spLocks noChangeShapeType="1"/>
          </p:cNvSpPr>
          <p:nvPr/>
        </p:nvSpPr>
        <p:spPr bwMode="auto">
          <a:xfrm>
            <a:off x="0" y="1835150"/>
            <a:ext cx="55626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Line 11"/>
          <p:cNvSpPr>
            <a:spLocks noChangeShapeType="1"/>
          </p:cNvSpPr>
          <p:nvPr/>
        </p:nvSpPr>
        <p:spPr bwMode="auto">
          <a:xfrm>
            <a:off x="0" y="2062166"/>
            <a:ext cx="54102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0" y="1371600"/>
            <a:ext cx="60198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0" name="Line 13"/>
          <p:cNvSpPr>
            <a:spLocks noChangeShapeType="1"/>
          </p:cNvSpPr>
          <p:nvPr/>
        </p:nvSpPr>
        <p:spPr bwMode="auto">
          <a:xfrm rot="16200000">
            <a:off x="3776663" y="6515100"/>
            <a:ext cx="6858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Line 14"/>
          <p:cNvSpPr>
            <a:spLocks noChangeShapeType="1"/>
          </p:cNvSpPr>
          <p:nvPr/>
        </p:nvSpPr>
        <p:spPr bwMode="auto">
          <a:xfrm rot="16200000">
            <a:off x="3475038" y="6438900"/>
            <a:ext cx="8382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2" name="Line 15"/>
          <p:cNvSpPr>
            <a:spLocks noChangeShapeType="1"/>
          </p:cNvSpPr>
          <p:nvPr/>
        </p:nvSpPr>
        <p:spPr bwMode="auto">
          <a:xfrm rot="16200000">
            <a:off x="2408238" y="6057900"/>
            <a:ext cx="16002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3" name="Line 16"/>
          <p:cNvSpPr>
            <a:spLocks noChangeShapeType="1"/>
          </p:cNvSpPr>
          <p:nvPr/>
        </p:nvSpPr>
        <p:spPr bwMode="auto">
          <a:xfrm rot="16200000">
            <a:off x="2830513" y="6248400"/>
            <a:ext cx="12192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4" name="Line 17"/>
          <p:cNvSpPr>
            <a:spLocks noChangeShapeType="1"/>
          </p:cNvSpPr>
          <p:nvPr/>
        </p:nvSpPr>
        <p:spPr bwMode="auto">
          <a:xfrm rot="16200000">
            <a:off x="3173413" y="6362700"/>
            <a:ext cx="9906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5" name="Line 18"/>
          <p:cNvSpPr>
            <a:spLocks noChangeShapeType="1"/>
          </p:cNvSpPr>
          <p:nvPr/>
        </p:nvSpPr>
        <p:spPr bwMode="auto">
          <a:xfrm rot="16200000">
            <a:off x="1985963" y="5867400"/>
            <a:ext cx="19812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7" name="Line 21"/>
          <p:cNvSpPr>
            <a:spLocks noChangeShapeType="1"/>
          </p:cNvSpPr>
          <p:nvPr/>
        </p:nvSpPr>
        <p:spPr bwMode="auto">
          <a:xfrm rot="16200000">
            <a:off x="4076700" y="6591300"/>
            <a:ext cx="5334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8" name="Line 22"/>
          <p:cNvSpPr>
            <a:spLocks noChangeShapeType="1"/>
          </p:cNvSpPr>
          <p:nvPr/>
        </p:nvSpPr>
        <p:spPr bwMode="auto">
          <a:xfrm>
            <a:off x="0" y="2284421"/>
            <a:ext cx="50292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9" name="Line 23"/>
          <p:cNvSpPr>
            <a:spLocks noChangeShapeType="1"/>
          </p:cNvSpPr>
          <p:nvPr/>
        </p:nvSpPr>
        <p:spPr bwMode="auto">
          <a:xfrm>
            <a:off x="0" y="2516196"/>
            <a:ext cx="41910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0" name="Line 24"/>
          <p:cNvSpPr>
            <a:spLocks noChangeShapeType="1"/>
          </p:cNvSpPr>
          <p:nvPr/>
        </p:nvSpPr>
        <p:spPr bwMode="auto">
          <a:xfrm>
            <a:off x="0" y="2743200"/>
            <a:ext cx="39624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1" name="Line 25"/>
          <p:cNvSpPr>
            <a:spLocks noChangeShapeType="1"/>
          </p:cNvSpPr>
          <p:nvPr/>
        </p:nvSpPr>
        <p:spPr bwMode="auto">
          <a:xfrm>
            <a:off x="0" y="2974975"/>
            <a:ext cx="37338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2" name="Line 26"/>
          <p:cNvSpPr>
            <a:spLocks noChangeShapeType="1"/>
          </p:cNvSpPr>
          <p:nvPr/>
        </p:nvSpPr>
        <p:spPr bwMode="auto">
          <a:xfrm>
            <a:off x="0" y="3206750"/>
            <a:ext cx="3505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3" name="Line 27"/>
          <p:cNvSpPr>
            <a:spLocks noChangeShapeType="1"/>
          </p:cNvSpPr>
          <p:nvPr/>
        </p:nvSpPr>
        <p:spPr bwMode="auto">
          <a:xfrm>
            <a:off x="0" y="3433769"/>
            <a:ext cx="32766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4" name="Line 28"/>
          <p:cNvSpPr>
            <a:spLocks noChangeShapeType="1"/>
          </p:cNvSpPr>
          <p:nvPr/>
        </p:nvSpPr>
        <p:spPr bwMode="auto">
          <a:xfrm>
            <a:off x="0" y="3656013"/>
            <a:ext cx="30480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5" name="Line 29"/>
          <p:cNvSpPr>
            <a:spLocks noChangeShapeType="1"/>
          </p:cNvSpPr>
          <p:nvPr/>
        </p:nvSpPr>
        <p:spPr bwMode="auto">
          <a:xfrm>
            <a:off x="0" y="3887789"/>
            <a:ext cx="28956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6" name="Line 30"/>
          <p:cNvSpPr>
            <a:spLocks noChangeShapeType="1"/>
          </p:cNvSpPr>
          <p:nvPr/>
        </p:nvSpPr>
        <p:spPr bwMode="auto">
          <a:xfrm>
            <a:off x="0" y="4114800"/>
            <a:ext cx="2743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7" name="Line 31"/>
          <p:cNvSpPr>
            <a:spLocks noChangeShapeType="1"/>
          </p:cNvSpPr>
          <p:nvPr/>
        </p:nvSpPr>
        <p:spPr bwMode="auto">
          <a:xfrm>
            <a:off x="0" y="4344996"/>
            <a:ext cx="27432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" name="Line 32"/>
          <p:cNvSpPr>
            <a:spLocks noChangeShapeType="1"/>
          </p:cNvSpPr>
          <p:nvPr/>
        </p:nvSpPr>
        <p:spPr bwMode="auto">
          <a:xfrm>
            <a:off x="0" y="4576771"/>
            <a:ext cx="28956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9" name="Line 33"/>
          <p:cNvSpPr>
            <a:spLocks noChangeShapeType="1"/>
          </p:cNvSpPr>
          <p:nvPr/>
        </p:nvSpPr>
        <p:spPr bwMode="auto">
          <a:xfrm>
            <a:off x="0" y="4803775"/>
            <a:ext cx="30480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0" name="Line 34"/>
          <p:cNvSpPr>
            <a:spLocks noChangeShapeType="1"/>
          </p:cNvSpPr>
          <p:nvPr/>
        </p:nvSpPr>
        <p:spPr bwMode="auto">
          <a:xfrm>
            <a:off x="0" y="5026025"/>
            <a:ext cx="30480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1" name="Line 35"/>
          <p:cNvSpPr>
            <a:spLocks noChangeShapeType="1"/>
          </p:cNvSpPr>
          <p:nvPr/>
        </p:nvSpPr>
        <p:spPr bwMode="auto">
          <a:xfrm>
            <a:off x="0" y="5257800"/>
            <a:ext cx="33528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2" name="Line 36"/>
          <p:cNvSpPr>
            <a:spLocks noChangeShapeType="1"/>
          </p:cNvSpPr>
          <p:nvPr/>
        </p:nvSpPr>
        <p:spPr bwMode="auto">
          <a:xfrm>
            <a:off x="0" y="5484821"/>
            <a:ext cx="33528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3" name="Line 37"/>
          <p:cNvSpPr>
            <a:spLocks noChangeShapeType="1"/>
          </p:cNvSpPr>
          <p:nvPr/>
        </p:nvSpPr>
        <p:spPr bwMode="auto">
          <a:xfrm>
            <a:off x="0" y="5716596"/>
            <a:ext cx="35814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4" name="Line 38"/>
          <p:cNvSpPr>
            <a:spLocks noChangeShapeType="1"/>
          </p:cNvSpPr>
          <p:nvPr/>
        </p:nvSpPr>
        <p:spPr bwMode="auto">
          <a:xfrm>
            <a:off x="0" y="5948371"/>
            <a:ext cx="38100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5" name="Line 39"/>
          <p:cNvSpPr>
            <a:spLocks noChangeShapeType="1"/>
          </p:cNvSpPr>
          <p:nvPr/>
        </p:nvSpPr>
        <p:spPr bwMode="auto">
          <a:xfrm>
            <a:off x="0" y="6175375"/>
            <a:ext cx="41910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6" name="Line 40"/>
          <p:cNvSpPr>
            <a:spLocks noChangeShapeType="1"/>
          </p:cNvSpPr>
          <p:nvPr/>
        </p:nvSpPr>
        <p:spPr bwMode="auto">
          <a:xfrm>
            <a:off x="0" y="6397625"/>
            <a:ext cx="44196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7" name="Line 41"/>
          <p:cNvSpPr>
            <a:spLocks noChangeShapeType="1"/>
          </p:cNvSpPr>
          <p:nvPr/>
        </p:nvSpPr>
        <p:spPr bwMode="auto">
          <a:xfrm>
            <a:off x="0" y="6629400"/>
            <a:ext cx="4648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38" name="Group 42"/>
          <p:cNvGrpSpPr>
            <a:grpSpLocks/>
          </p:cNvGrpSpPr>
          <p:nvPr/>
        </p:nvGrpSpPr>
        <p:grpSpPr bwMode="auto">
          <a:xfrm>
            <a:off x="236538" y="1066800"/>
            <a:ext cx="5707062" cy="5791200"/>
            <a:chOff x="149" y="672"/>
            <a:chExt cx="3595" cy="3648"/>
          </a:xfrm>
        </p:grpSpPr>
        <p:sp>
          <p:nvSpPr>
            <p:cNvPr id="39" name="Line 43"/>
            <p:cNvSpPr>
              <a:spLocks noChangeShapeType="1"/>
            </p:cNvSpPr>
            <p:nvPr userDrawn="1"/>
          </p:nvSpPr>
          <p:spPr bwMode="auto">
            <a:xfrm rot="-5400000">
              <a:off x="-1674" y="2495"/>
              <a:ext cx="3648" cy="1"/>
            </a:xfrm>
            <a:prstGeom prst="line">
              <a:avLst/>
            </a:prstGeom>
            <a:noFill/>
            <a:ln w="3175">
              <a:solidFill>
                <a:schemeClr val="bg1">
                  <a:alpha val="14902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342892"/>
              <a:endParaRPr lang="en-US" sz="1350" dirty="0">
                <a:solidFill>
                  <a:srgbClr val="000000"/>
                </a:solidFill>
                <a:latin typeface="Arial" charset="0"/>
              </a:endParaRPr>
            </a:p>
          </p:txBody>
        </p:sp>
        <p:grpSp>
          <p:nvGrpSpPr>
            <p:cNvPr id="40" name="Group 44"/>
            <p:cNvGrpSpPr>
              <a:grpSpLocks/>
            </p:cNvGrpSpPr>
            <p:nvPr userDrawn="1"/>
          </p:nvGrpSpPr>
          <p:grpSpPr bwMode="auto">
            <a:xfrm>
              <a:off x="289" y="670"/>
              <a:ext cx="3455" cy="3653"/>
              <a:chOff x="289" y="718"/>
              <a:chExt cx="3455" cy="3602"/>
            </a:xfrm>
          </p:grpSpPr>
          <p:sp>
            <p:nvSpPr>
              <p:cNvPr id="41" name="Line 45"/>
              <p:cNvSpPr>
                <a:spLocks noChangeShapeType="1"/>
              </p:cNvSpPr>
              <p:nvPr userDrawn="1"/>
            </p:nvSpPr>
            <p:spPr bwMode="auto">
              <a:xfrm rot="-5400000">
                <a:off x="2814" y="1080"/>
                <a:ext cx="720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2" name="Line 46"/>
              <p:cNvSpPr>
                <a:spLocks noChangeShapeType="1"/>
              </p:cNvSpPr>
              <p:nvPr userDrawn="1"/>
            </p:nvSpPr>
            <p:spPr bwMode="auto">
              <a:xfrm rot="-5400000">
                <a:off x="2507" y="1102"/>
                <a:ext cx="767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3" name="Line 47"/>
              <p:cNvSpPr>
                <a:spLocks noChangeShapeType="1"/>
              </p:cNvSpPr>
              <p:nvPr userDrawn="1"/>
            </p:nvSpPr>
            <p:spPr bwMode="auto">
              <a:xfrm rot="-5400000">
                <a:off x="2647" y="1104"/>
                <a:ext cx="768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4" name="Line 48"/>
              <p:cNvSpPr>
                <a:spLocks noChangeShapeType="1"/>
              </p:cNvSpPr>
              <p:nvPr userDrawn="1"/>
            </p:nvSpPr>
            <p:spPr bwMode="auto">
              <a:xfrm rot="-5400000">
                <a:off x="-361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5" name="Line 49"/>
              <p:cNvSpPr>
                <a:spLocks noChangeShapeType="1"/>
              </p:cNvSpPr>
              <p:nvPr userDrawn="1"/>
            </p:nvSpPr>
            <p:spPr bwMode="auto">
              <a:xfrm rot="-5400000">
                <a:off x="-219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6" name="Line 50"/>
              <p:cNvSpPr>
                <a:spLocks noChangeShapeType="1"/>
              </p:cNvSpPr>
              <p:nvPr userDrawn="1"/>
            </p:nvSpPr>
            <p:spPr bwMode="auto">
              <a:xfrm rot="-5400000">
                <a:off x="-77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7" name="Line 51"/>
              <p:cNvSpPr>
                <a:spLocks noChangeShapeType="1"/>
              </p:cNvSpPr>
              <p:nvPr userDrawn="1"/>
            </p:nvSpPr>
            <p:spPr bwMode="auto">
              <a:xfrm rot="-5400000">
                <a:off x="-505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8" name="Line 52"/>
              <p:cNvSpPr>
                <a:spLocks noChangeShapeType="1"/>
              </p:cNvSpPr>
              <p:nvPr userDrawn="1"/>
            </p:nvSpPr>
            <p:spPr bwMode="auto">
              <a:xfrm rot="-5400000">
                <a:off x="-937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9" name="Line 53"/>
              <p:cNvSpPr>
                <a:spLocks noChangeShapeType="1"/>
              </p:cNvSpPr>
              <p:nvPr userDrawn="1"/>
            </p:nvSpPr>
            <p:spPr bwMode="auto">
              <a:xfrm rot="-5400000">
                <a:off x="-791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0" name="Line 54"/>
              <p:cNvSpPr>
                <a:spLocks noChangeShapeType="1"/>
              </p:cNvSpPr>
              <p:nvPr userDrawn="1"/>
            </p:nvSpPr>
            <p:spPr bwMode="auto">
              <a:xfrm rot="-5400000">
                <a:off x="-649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" name="Line 55"/>
              <p:cNvSpPr>
                <a:spLocks noChangeShapeType="1"/>
              </p:cNvSpPr>
              <p:nvPr userDrawn="1"/>
            </p:nvSpPr>
            <p:spPr bwMode="auto">
              <a:xfrm rot="-5400000">
                <a:off x="-1083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" name="Line 56"/>
              <p:cNvSpPr>
                <a:spLocks noChangeShapeType="1"/>
              </p:cNvSpPr>
              <p:nvPr userDrawn="1"/>
            </p:nvSpPr>
            <p:spPr bwMode="auto">
              <a:xfrm rot="-5400000">
                <a:off x="-1511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3" name="Line 57"/>
              <p:cNvSpPr>
                <a:spLocks noChangeShapeType="1"/>
              </p:cNvSpPr>
              <p:nvPr userDrawn="1"/>
            </p:nvSpPr>
            <p:spPr bwMode="auto">
              <a:xfrm rot="-5400000">
                <a:off x="-1369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4" name="Line 58"/>
              <p:cNvSpPr>
                <a:spLocks noChangeShapeType="1"/>
              </p:cNvSpPr>
              <p:nvPr userDrawn="1"/>
            </p:nvSpPr>
            <p:spPr bwMode="auto">
              <a:xfrm rot="-5400000">
                <a:off x="-1227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5" name="Line 59"/>
              <p:cNvSpPr>
                <a:spLocks noChangeShapeType="1"/>
              </p:cNvSpPr>
              <p:nvPr userDrawn="1"/>
            </p:nvSpPr>
            <p:spPr bwMode="auto">
              <a:xfrm rot="-5400000">
                <a:off x="2334" y="1128"/>
                <a:ext cx="816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6" name="Line 60"/>
              <p:cNvSpPr>
                <a:spLocks noChangeShapeType="1"/>
              </p:cNvSpPr>
              <p:nvPr userDrawn="1"/>
            </p:nvSpPr>
            <p:spPr bwMode="auto">
              <a:xfrm rot="-5400000">
                <a:off x="2137" y="1176"/>
                <a:ext cx="912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7" name="Line 61"/>
              <p:cNvSpPr>
                <a:spLocks noChangeShapeType="1"/>
              </p:cNvSpPr>
              <p:nvPr userDrawn="1"/>
            </p:nvSpPr>
            <p:spPr bwMode="auto">
              <a:xfrm rot="-5400000">
                <a:off x="1921" y="1248"/>
                <a:ext cx="1056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8" name="Line 62"/>
              <p:cNvSpPr>
                <a:spLocks noChangeShapeType="1"/>
              </p:cNvSpPr>
              <p:nvPr userDrawn="1"/>
            </p:nvSpPr>
            <p:spPr bwMode="auto">
              <a:xfrm rot="-5400000">
                <a:off x="1729" y="1296"/>
                <a:ext cx="1152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9" name="Line 63"/>
              <p:cNvSpPr>
                <a:spLocks noChangeShapeType="1"/>
              </p:cNvSpPr>
              <p:nvPr userDrawn="1"/>
            </p:nvSpPr>
            <p:spPr bwMode="auto">
              <a:xfrm rot="-5400000">
                <a:off x="1489" y="1392"/>
                <a:ext cx="1344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0" name="Line 64"/>
              <p:cNvSpPr>
                <a:spLocks noChangeShapeType="1"/>
              </p:cNvSpPr>
              <p:nvPr userDrawn="1"/>
            </p:nvSpPr>
            <p:spPr bwMode="auto">
              <a:xfrm rot="-5400000">
                <a:off x="1297" y="1440"/>
                <a:ext cx="1440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1" name="Line 65"/>
              <p:cNvSpPr>
                <a:spLocks noChangeShapeType="1"/>
              </p:cNvSpPr>
              <p:nvPr userDrawn="1"/>
            </p:nvSpPr>
            <p:spPr bwMode="auto">
              <a:xfrm rot="-5400000">
                <a:off x="1081" y="1512"/>
                <a:ext cx="1584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2" name="Line 66"/>
              <p:cNvSpPr>
                <a:spLocks noChangeShapeType="1"/>
              </p:cNvSpPr>
              <p:nvPr userDrawn="1"/>
            </p:nvSpPr>
            <p:spPr bwMode="auto">
              <a:xfrm rot="-5400000">
                <a:off x="3192" y="984"/>
                <a:ext cx="530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3" name="Line 67"/>
              <p:cNvSpPr>
                <a:spLocks noChangeShapeType="1"/>
              </p:cNvSpPr>
              <p:nvPr userDrawn="1"/>
            </p:nvSpPr>
            <p:spPr bwMode="auto">
              <a:xfrm rot="-5400000">
                <a:off x="2977" y="1056"/>
                <a:ext cx="672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4" name="Line 68"/>
              <p:cNvSpPr>
                <a:spLocks noChangeShapeType="1"/>
              </p:cNvSpPr>
              <p:nvPr userDrawn="1"/>
            </p:nvSpPr>
            <p:spPr bwMode="auto">
              <a:xfrm rot="-5400000">
                <a:off x="3408" y="912"/>
                <a:ext cx="384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5" name="Line 69"/>
              <p:cNvSpPr>
                <a:spLocks noChangeShapeType="1"/>
              </p:cNvSpPr>
              <p:nvPr userDrawn="1"/>
            </p:nvSpPr>
            <p:spPr bwMode="auto">
              <a:xfrm rot="-5400000">
                <a:off x="3624" y="840"/>
                <a:ext cx="240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</p:grpSp>
      <p:sp>
        <p:nvSpPr>
          <p:cNvPr id="67" name="Line 71"/>
          <p:cNvSpPr>
            <a:spLocks noChangeShapeType="1"/>
          </p:cNvSpPr>
          <p:nvPr/>
        </p:nvSpPr>
        <p:spPr bwMode="auto">
          <a:xfrm>
            <a:off x="0" y="1139825"/>
            <a:ext cx="6172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68660" name="Rectangle 20"/>
          <p:cNvSpPr>
            <a:spLocks noGrp="1" noChangeArrowheads="1"/>
          </p:cNvSpPr>
          <p:nvPr>
            <p:ph type="ctrTitle"/>
          </p:nvPr>
        </p:nvSpPr>
        <p:spPr>
          <a:xfrm>
            <a:off x="458788" y="1728788"/>
            <a:ext cx="8197850" cy="1090612"/>
          </a:xfrm>
          <a:effectLst>
            <a:outerShdw blurRad="63500" dist="17961" dir="2700000" algn="ctr" rotWithShape="0">
              <a:schemeClr val="tx1">
                <a:alpha val="74998"/>
              </a:schemeClr>
            </a:out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8712" name="Rectangle 7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458788" y="2814638"/>
            <a:ext cx="7313612" cy="1376362"/>
          </a:xfrm>
          <a:effectLst>
            <a:outerShdw blurRad="63500" dist="17961" dir="2700000" algn="ctr" rotWithShape="0">
              <a:schemeClr val="tx1">
                <a:alpha val="74998"/>
              </a:schemeClr>
            </a:outerShdw>
          </a:effectLst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8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0354474-4DEE-4706-B302-122CB123E439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9" name="Picture 68" descr="AES_logo_final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8572500" y="95512"/>
            <a:ext cx="464820" cy="61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67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609F91-6722-465C-9672-8CEA95D9432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847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28600"/>
            <a:ext cx="1943100" cy="6477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76900" cy="64770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F37969-EF60-4E72-A28F-BCCC65D796E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609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9E3000-C384-4D60-A718-9A9ACDFD30C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9464" y="87744"/>
            <a:ext cx="899043" cy="6742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83920" y="152375"/>
            <a:ext cx="615717" cy="6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003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 algn="ctr">
              <a:buNone/>
              <a:defRPr sz="280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342892" indent="0">
              <a:buNone/>
              <a:defRPr sz="1350"/>
            </a:lvl2pPr>
            <a:lvl3pPr marL="685783" indent="0">
              <a:buNone/>
              <a:defRPr sz="1200"/>
            </a:lvl3pPr>
            <a:lvl4pPr marL="1028675" indent="0">
              <a:buNone/>
              <a:defRPr sz="1050"/>
            </a:lvl4pPr>
            <a:lvl5pPr marL="1371566" indent="0">
              <a:buNone/>
              <a:defRPr sz="1050"/>
            </a:lvl5pPr>
            <a:lvl6pPr marL="1714457" indent="0">
              <a:buNone/>
              <a:defRPr sz="1050"/>
            </a:lvl6pPr>
            <a:lvl7pPr marL="2057348" indent="0">
              <a:buNone/>
              <a:defRPr sz="1050"/>
            </a:lvl7pPr>
            <a:lvl8pPr marL="2400240" indent="0">
              <a:buNone/>
              <a:defRPr sz="1050"/>
            </a:lvl8pPr>
            <a:lvl9pPr marL="2743132" indent="0">
              <a:buNone/>
              <a:defRPr sz="10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CBA4A0-5363-446A-9943-3E2395085433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170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10000" cy="55626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3810000" cy="55626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3EC5BF-C273-46DC-80CA-789DF32CE9FC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838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345CB4-9F0F-445B-AAAC-C1418315D6F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881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FB6914-7884-448D-ACD2-0950FAC84BE1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545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F8BC16-F463-4459-9E61-4870F47CC085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306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8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14BCEF-F996-4D48-A141-27C2AD3C3B21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457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26816F-E7BD-4667-A52C-CAAFA409F423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277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600"/>
            <a:ext cx="7315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143000"/>
            <a:ext cx="77724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750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477000"/>
            <a:ext cx="457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mtClean="0"/>
            </a:lvl1pPr>
          </a:lstStyle>
          <a:p>
            <a:pPr defTabSz="342892">
              <a:defRPr/>
            </a:pPr>
            <a:fld id="{AED0890B-C39C-4B1C-A7CF-D68AE2FB3544}" type="slidenum">
              <a:rPr lang="en-US" sz="1350" smtClean="0">
                <a:solidFill>
                  <a:srgbClr val="000000"/>
                </a:solidFill>
                <a:latin typeface="Arial" charset="0"/>
              </a:rPr>
              <a:pPr defTabSz="342892">
                <a:defRPr/>
              </a:pPr>
              <a:t>‹#›</a:t>
            </a:fld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1029" name="Picture 5" descr="Horizontal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381001" y="839788"/>
            <a:ext cx="8662988" cy="227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14"/>
          <a:srcRect t="7217" r="6912" b="10776"/>
          <a:stretch>
            <a:fillRect/>
          </a:stretch>
        </p:blipFill>
        <p:spPr bwMode="auto">
          <a:xfrm>
            <a:off x="152400" y="76200"/>
            <a:ext cx="83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41487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accent6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5pPr>
      <a:lvl6pPr marL="342892"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6pPr>
      <a:lvl7pPr marL="685783"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7pPr>
      <a:lvl8pPr marL="1028675"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8pPr>
      <a:lvl9pPr marL="1371566"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9pPr>
    </p:titleStyle>
    <p:bodyStyle>
      <a:lvl1pPr marL="257168" indent="-257168" algn="l" rtl="0" eaLnBrk="1" fontAlgn="base" hangingPunct="1">
        <a:spcBef>
          <a:spcPct val="20000"/>
        </a:spcBef>
        <a:spcAft>
          <a:spcPct val="0"/>
        </a:spcAft>
        <a:buChar char="•"/>
        <a:defRPr sz="1200">
          <a:solidFill>
            <a:schemeClr val="accent6"/>
          </a:solidFill>
          <a:latin typeface="+mn-lt"/>
          <a:ea typeface="+mn-ea"/>
          <a:cs typeface="+mn-cs"/>
        </a:defRPr>
      </a:lvl1pPr>
      <a:lvl2pPr marL="557199" indent="-214308" algn="l" rtl="0" eaLnBrk="1" fontAlgn="base" hangingPunct="1">
        <a:spcBef>
          <a:spcPct val="20000"/>
        </a:spcBef>
        <a:spcAft>
          <a:spcPct val="0"/>
        </a:spcAft>
        <a:buChar char="–"/>
        <a:defRPr sz="1200">
          <a:solidFill>
            <a:schemeClr val="accent6"/>
          </a:solidFill>
          <a:latin typeface="+mn-lt"/>
          <a:ea typeface="+mn-ea"/>
        </a:defRPr>
      </a:lvl2pPr>
      <a:lvl3pPr marL="857228" indent="-171446" algn="l" rtl="0" eaLnBrk="1" fontAlgn="base" hangingPunct="1">
        <a:spcBef>
          <a:spcPct val="20000"/>
        </a:spcBef>
        <a:spcAft>
          <a:spcPct val="0"/>
        </a:spcAft>
        <a:buChar char="•"/>
        <a:defRPr sz="1200">
          <a:solidFill>
            <a:schemeClr val="accent6"/>
          </a:solidFill>
          <a:latin typeface="+mn-lt"/>
          <a:ea typeface="+mn-ea"/>
        </a:defRPr>
      </a:lvl3pPr>
      <a:lvl4pPr marL="1200120" indent="-171446" algn="l" rtl="0" eaLnBrk="1" fontAlgn="base" hangingPunct="1">
        <a:spcBef>
          <a:spcPct val="20000"/>
        </a:spcBef>
        <a:spcAft>
          <a:spcPct val="0"/>
        </a:spcAft>
        <a:buChar char="–"/>
        <a:defRPr sz="1200">
          <a:solidFill>
            <a:schemeClr val="accent6"/>
          </a:solidFill>
          <a:latin typeface="+mn-lt"/>
          <a:ea typeface="+mn-ea"/>
        </a:defRPr>
      </a:lvl4pPr>
      <a:lvl5pPr marL="1543012" indent="-171446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chemeClr val="accent6"/>
          </a:solidFill>
          <a:latin typeface="+mn-lt"/>
          <a:ea typeface="+mn-ea"/>
        </a:defRPr>
      </a:lvl5pPr>
      <a:lvl6pPr marL="1885903" indent="-171446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228795" indent="-171446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2571686" indent="-171446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2914577" indent="-171446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 txBox="1">
            <a:spLocks/>
          </p:cNvSpPr>
          <p:nvPr/>
        </p:nvSpPr>
        <p:spPr bwMode="auto">
          <a:xfrm>
            <a:off x="685800" y="1872125"/>
            <a:ext cx="7772400" cy="3768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57168" indent="-257168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557199" indent="-214308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200">
                <a:solidFill>
                  <a:schemeClr val="accent6"/>
                </a:solidFill>
                <a:latin typeface="+mn-lt"/>
                <a:ea typeface="+mn-ea"/>
              </a:defRPr>
            </a:lvl2pPr>
            <a:lvl3pPr marL="857228" indent="-171446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200">
                <a:solidFill>
                  <a:schemeClr val="accent6"/>
                </a:solidFill>
                <a:latin typeface="+mn-lt"/>
                <a:ea typeface="+mn-ea"/>
              </a:defRPr>
            </a:lvl3pPr>
            <a:lvl4pPr marL="1200120" indent="-171446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200">
                <a:solidFill>
                  <a:schemeClr val="accent6"/>
                </a:solidFill>
                <a:latin typeface="+mn-lt"/>
                <a:ea typeface="+mn-ea"/>
              </a:defRPr>
            </a:lvl4pPr>
            <a:lvl5pPr marL="1543012" indent="-171446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accent6"/>
                </a:solidFill>
                <a:latin typeface="+mn-lt"/>
                <a:ea typeface="+mn-ea"/>
              </a:defRPr>
            </a:lvl5pPr>
            <a:lvl6pPr marL="1885903" indent="-171446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n-lt"/>
                <a:ea typeface="+mn-ea"/>
              </a:defRPr>
            </a:lvl6pPr>
            <a:lvl7pPr marL="2228795" indent="-171446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n-lt"/>
                <a:ea typeface="+mn-ea"/>
              </a:defRPr>
            </a:lvl7pPr>
            <a:lvl8pPr marL="2571686" indent="-171446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n-lt"/>
                <a:ea typeface="+mn-ea"/>
              </a:defRPr>
            </a:lvl8pPr>
            <a:lvl9pPr marL="2914577" indent="-171446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sz="2800" b="1" kern="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 Rig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b="1" kern="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the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b="1" kern="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&amp; Testing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b="1" kern="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the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b="1" kern="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Flight System Software Products</a:t>
            </a:r>
          </a:p>
          <a:p>
            <a:pPr marL="0" indent="0" algn="ctr">
              <a:spcBef>
                <a:spcPts val="561"/>
              </a:spcBef>
              <a:buNone/>
            </a:pPr>
            <a:endParaRPr lang="en-US" sz="2800" b="1" kern="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spcBef>
                <a:spcPts val="561"/>
              </a:spcBef>
              <a:buNone/>
            </a:pPr>
            <a:endParaRPr lang="en-US" sz="2800" b="1" kern="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spcBef>
                <a:spcPts val="561"/>
              </a:spcBef>
              <a:buNone/>
            </a:pPr>
            <a:r>
              <a:rPr lang="en-US" sz="2800" b="1" kern="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May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572500" y="6400800"/>
            <a:ext cx="457200" cy="304800"/>
          </a:xfrm>
        </p:spPr>
        <p:txBody>
          <a:bodyPr/>
          <a:lstStyle/>
          <a:p>
            <a:pPr algn="ctr">
              <a:defRPr/>
            </a:pPr>
            <a:fld id="{379E3000-C384-4D60-A718-9A9ACDFD30C6}" type="slidenum">
              <a:rPr 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>
                <a:defRPr/>
              </a:pPr>
              <a:t>1</a:t>
            </a:fld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26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02376B9-0880-4763-A10C-EE706494E256}"/>
              </a:ext>
            </a:extLst>
          </p:cNvPr>
          <p:cNvCxnSpPr>
            <a:cxnSpLocks/>
          </p:cNvCxnSpPr>
          <p:nvPr/>
        </p:nvCxnSpPr>
        <p:spPr bwMode="auto">
          <a:xfrm>
            <a:off x="4505005" y="2241871"/>
            <a:ext cx="0" cy="30882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EFFF50F-24DE-4DD3-A075-4C489761D2FB}"/>
              </a:ext>
            </a:extLst>
          </p:cNvPr>
          <p:cNvCxnSpPr>
            <a:stCxn id="56" idx="0"/>
          </p:cNvCxnSpPr>
          <p:nvPr/>
        </p:nvCxnSpPr>
        <p:spPr bwMode="auto">
          <a:xfrm flipV="1">
            <a:off x="1901214" y="2558719"/>
            <a:ext cx="0" cy="30280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0FA8F94-AD63-45BC-A9CC-AA7FD47A6734}"/>
              </a:ext>
            </a:extLst>
          </p:cNvPr>
          <p:cNvCxnSpPr/>
          <p:nvPr/>
        </p:nvCxnSpPr>
        <p:spPr bwMode="auto">
          <a:xfrm flipV="1">
            <a:off x="4601725" y="2558719"/>
            <a:ext cx="0" cy="30280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4B9121D8-91A2-46DE-A427-A037E7FC87DE}"/>
              </a:ext>
            </a:extLst>
          </p:cNvPr>
          <p:cNvCxnSpPr/>
          <p:nvPr/>
        </p:nvCxnSpPr>
        <p:spPr bwMode="auto">
          <a:xfrm flipV="1">
            <a:off x="7243040" y="2558719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D66D7997-7D93-4EE8-A7DA-43ACEEFEB882}"/>
              </a:ext>
            </a:extLst>
          </p:cNvPr>
          <p:cNvCxnSpPr/>
          <p:nvPr/>
        </p:nvCxnSpPr>
        <p:spPr bwMode="auto">
          <a:xfrm flipV="1">
            <a:off x="1897751" y="4202549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44E0B381-6C2D-4E19-8E1B-3454DD20FE59}"/>
              </a:ext>
            </a:extLst>
          </p:cNvPr>
          <p:cNvCxnSpPr/>
          <p:nvPr/>
        </p:nvCxnSpPr>
        <p:spPr bwMode="auto">
          <a:xfrm flipV="1">
            <a:off x="4601725" y="4204820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EE2A9532-7DA2-464B-8C4C-5FE456D687CB}"/>
              </a:ext>
            </a:extLst>
          </p:cNvPr>
          <p:cNvCxnSpPr/>
          <p:nvPr/>
        </p:nvCxnSpPr>
        <p:spPr bwMode="auto">
          <a:xfrm>
            <a:off x="4519369" y="4499606"/>
            <a:ext cx="0" cy="30882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28600"/>
            <a:ext cx="5742522" cy="4572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Connection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534400" y="6429375"/>
            <a:ext cx="457200" cy="304800"/>
          </a:xfrm>
        </p:spPr>
        <p:txBody>
          <a:bodyPr/>
          <a:lstStyle/>
          <a:p>
            <a:pPr algn="ctr">
              <a:defRPr/>
            </a:pPr>
            <a:fld id="{379E3000-C384-4D60-A718-9A9ACDFD30C6}" type="slidenum">
              <a:rPr 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>
                <a:defRPr/>
              </a:pPr>
              <a:t>2</a:t>
            </a:fld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3E571DE-A80F-473B-AB38-7DA9A5AA0BFB}"/>
              </a:ext>
            </a:extLst>
          </p:cNvPr>
          <p:cNvGrpSpPr/>
          <p:nvPr/>
        </p:nvGrpSpPr>
        <p:grpSpPr>
          <a:xfrm>
            <a:off x="3729556" y="1226456"/>
            <a:ext cx="1550160" cy="1015415"/>
            <a:chOff x="3729556" y="1226456"/>
            <a:chExt cx="1550160" cy="101541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D58FBCB-0144-4CB9-9B80-000CF0B814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47707" y="1226456"/>
              <a:ext cx="1432009" cy="904374"/>
            </a:xfrm>
            <a:prstGeom prst="rect">
              <a:avLst/>
            </a:prstGeom>
            <a:noFill/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5C660F9-129B-4630-BA17-25B2E2A4CF3C}"/>
                </a:ext>
              </a:extLst>
            </p:cNvPr>
            <p:cNvSpPr txBox="1"/>
            <p:nvPr/>
          </p:nvSpPr>
          <p:spPr>
            <a:xfrm>
              <a:off x="3756369" y="1721302"/>
              <a:ext cx="6126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TTE</a:t>
              </a:r>
            </a:p>
            <a:p>
              <a:pPr algn="ctr"/>
              <a:r>
                <a:rPr lang="en-US" sz="1200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Switch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467D51-84F6-4B4C-AFC9-303E12444324}"/>
                </a:ext>
              </a:extLst>
            </p:cNvPr>
            <p:cNvSpPr/>
            <p:nvPr/>
          </p:nvSpPr>
          <p:spPr bwMode="auto">
            <a:xfrm>
              <a:off x="3729556" y="1239238"/>
              <a:ext cx="1550160" cy="1002633"/>
            </a:xfrm>
            <a:prstGeom prst="rect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66196E6-5FBB-485C-9E5E-F80ED74720E6}"/>
              </a:ext>
            </a:extLst>
          </p:cNvPr>
          <p:cNvGrpSpPr/>
          <p:nvPr/>
        </p:nvGrpSpPr>
        <p:grpSpPr>
          <a:xfrm>
            <a:off x="988278" y="2861527"/>
            <a:ext cx="1965056" cy="1329494"/>
            <a:chOff x="543433" y="2861527"/>
            <a:chExt cx="1965056" cy="1329494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544ECDA6-C185-4C4D-AD14-FF5011511078}"/>
                </a:ext>
              </a:extLst>
            </p:cNvPr>
            <p:cNvGrpSpPr/>
            <p:nvPr/>
          </p:nvGrpSpPr>
          <p:grpSpPr>
            <a:xfrm>
              <a:off x="634771" y="2906645"/>
              <a:ext cx="1873718" cy="1260656"/>
              <a:chOff x="4858771" y="3681664"/>
              <a:chExt cx="1873718" cy="1260656"/>
            </a:xfrm>
          </p:grpSpPr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0161AEB8-7537-4B00-8C28-0CF67391E5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58771" y="3681664"/>
                <a:ext cx="1873718" cy="1171074"/>
              </a:xfrm>
              <a:prstGeom prst="rect">
                <a:avLst/>
              </a:prstGeom>
            </p:spPr>
          </p:pic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8426748C-08C4-488C-873A-E117C568ECF6}"/>
                  </a:ext>
                </a:extLst>
              </p:cNvPr>
              <p:cNvSpPr txBox="1"/>
              <p:nvPr/>
            </p:nvSpPr>
            <p:spPr>
              <a:xfrm>
                <a:off x="4858771" y="4295989"/>
                <a:ext cx="72487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Target</a:t>
                </a:r>
              </a:p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Platform</a:t>
                </a:r>
              </a:p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#1</a:t>
                </a:r>
              </a:p>
            </p:txBody>
          </p:sp>
        </p:grp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EE39778-9913-4B3F-88B7-3A5B82035E41}"/>
                </a:ext>
              </a:extLst>
            </p:cNvPr>
            <p:cNvSpPr/>
            <p:nvPr/>
          </p:nvSpPr>
          <p:spPr bwMode="auto">
            <a:xfrm>
              <a:off x="543433" y="2861527"/>
              <a:ext cx="1825872" cy="1329494"/>
            </a:xfrm>
            <a:prstGeom prst="rect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81C0AFD-246D-44D1-9D87-4A9EC0E076CC}"/>
              </a:ext>
            </a:extLst>
          </p:cNvPr>
          <p:cNvGrpSpPr/>
          <p:nvPr/>
        </p:nvGrpSpPr>
        <p:grpSpPr>
          <a:xfrm>
            <a:off x="3702657" y="4816454"/>
            <a:ext cx="1652084" cy="1080608"/>
            <a:chOff x="3702657" y="4816454"/>
            <a:chExt cx="1652084" cy="108060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258D3B4-B379-400C-9195-8E3696705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84114" y="4909248"/>
              <a:ext cx="1189749" cy="773983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4FEDE4E-5AE4-48A7-882B-88305BB011AA}"/>
                </a:ext>
              </a:extLst>
            </p:cNvPr>
            <p:cNvSpPr txBox="1"/>
            <p:nvPr/>
          </p:nvSpPr>
          <p:spPr>
            <a:xfrm>
              <a:off x="3722476" y="5384445"/>
              <a:ext cx="7232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Network</a:t>
              </a:r>
            </a:p>
            <a:p>
              <a:pPr algn="ctr"/>
              <a:r>
                <a:rPr lang="en-US" sz="1200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Switch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B75EEBE-2417-44FA-8C18-57AE08BBBDD5}"/>
                </a:ext>
              </a:extLst>
            </p:cNvPr>
            <p:cNvSpPr/>
            <p:nvPr/>
          </p:nvSpPr>
          <p:spPr bwMode="auto">
            <a:xfrm>
              <a:off x="3702657" y="4816454"/>
              <a:ext cx="1652084" cy="1080608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625F558-7B0C-44F1-BA08-01D9F449E92F}"/>
              </a:ext>
            </a:extLst>
          </p:cNvPr>
          <p:cNvGrpSpPr/>
          <p:nvPr/>
        </p:nvGrpSpPr>
        <p:grpSpPr>
          <a:xfrm>
            <a:off x="3688789" y="2878355"/>
            <a:ext cx="1965056" cy="1329494"/>
            <a:chOff x="2786775" y="2861527"/>
            <a:chExt cx="1965056" cy="1329494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123332BC-69CD-4E5C-BE3F-6A73D17524DD}"/>
                </a:ext>
              </a:extLst>
            </p:cNvPr>
            <p:cNvGrpSpPr/>
            <p:nvPr/>
          </p:nvGrpSpPr>
          <p:grpSpPr>
            <a:xfrm>
              <a:off x="2878113" y="2906645"/>
              <a:ext cx="1873718" cy="1260656"/>
              <a:chOff x="4858771" y="3681664"/>
              <a:chExt cx="1873718" cy="1260656"/>
            </a:xfrm>
          </p:grpSpPr>
          <p:pic>
            <p:nvPicPr>
              <p:cNvPr id="113" name="Picture 112">
                <a:extLst>
                  <a:ext uri="{FF2B5EF4-FFF2-40B4-BE49-F238E27FC236}">
                    <a16:creationId xmlns:a16="http://schemas.microsoft.com/office/drawing/2014/main" id="{4A17BE0B-9C79-4C9F-B243-61EB057213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58771" y="3681664"/>
                <a:ext cx="1873718" cy="1171074"/>
              </a:xfrm>
              <a:prstGeom prst="rect">
                <a:avLst/>
              </a:prstGeom>
            </p:spPr>
          </p:pic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5F4F4F33-375F-4F62-86AF-E3F40550C7AA}"/>
                  </a:ext>
                </a:extLst>
              </p:cNvPr>
              <p:cNvSpPr txBox="1"/>
              <p:nvPr/>
            </p:nvSpPr>
            <p:spPr>
              <a:xfrm>
                <a:off x="4858771" y="4295989"/>
                <a:ext cx="72487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Target</a:t>
                </a:r>
              </a:p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Platform</a:t>
                </a:r>
              </a:p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#2</a:t>
                </a:r>
              </a:p>
            </p:txBody>
          </p:sp>
        </p:grp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35E7E33-6C03-4634-A1D8-E6321E675D4E}"/>
                </a:ext>
              </a:extLst>
            </p:cNvPr>
            <p:cNvSpPr/>
            <p:nvPr/>
          </p:nvSpPr>
          <p:spPr bwMode="auto">
            <a:xfrm>
              <a:off x="2786775" y="2861527"/>
              <a:ext cx="1825872" cy="1329494"/>
            </a:xfrm>
            <a:prstGeom prst="rect">
              <a:avLst/>
            </a:prstGeom>
            <a:noFill/>
            <a:ln w="2857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</p:grp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3E8DAE18-E068-4E7A-B9F0-ED7B5A97FFFF}"/>
              </a:ext>
            </a:extLst>
          </p:cNvPr>
          <p:cNvCxnSpPr/>
          <p:nvPr/>
        </p:nvCxnSpPr>
        <p:spPr bwMode="auto">
          <a:xfrm flipV="1">
            <a:off x="7276946" y="4186507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5ABB85CA-193A-414C-8D4D-274DA1385CF4}"/>
              </a:ext>
            </a:extLst>
          </p:cNvPr>
          <p:cNvGrpSpPr/>
          <p:nvPr/>
        </p:nvGrpSpPr>
        <p:grpSpPr>
          <a:xfrm>
            <a:off x="6350149" y="2873845"/>
            <a:ext cx="1785783" cy="1320466"/>
            <a:chOff x="5905304" y="2882083"/>
            <a:chExt cx="1785783" cy="1320466"/>
          </a:xfrm>
        </p:grpSpPr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D620D027-38CE-4DE9-A85B-D56EFCD6F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51320" y="2974569"/>
              <a:ext cx="1061521" cy="1126458"/>
            </a:xfrm>
            <a:prstGeom prst="rect">
              <a:avLst/>
            </a:prstGeom>
          </p:spPr>
        </p:pic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7ED75E8C-0D6B-4244-8D3B-179A85E4EF1E}"/>
                </a:ext>
              </a:extLst>
            </p:cNvPr>
            <p:cNvSpPr/>
            <p:nvPr/>
          </p:nvSpPr>
          <p:spPr bwMode="auto">
            <a:xfrm>
              <a:off x="5905304" y="2882083"/>
              <a:ext cx="1785783" cy="1320466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ABC6A04E-A470-4FE8-A439-E838BA49CF97}"/>
                </a:ext>
              </a:extLst>
            </p:cNvPr>
            <p:cNvSpPr txBox="1"/>
            <p:nvPr/>
          </p:nvSpPr>
          <p:spPr>
            <a:xfrm>
              <a:off x="6191939" y="3690123"/>
              <a:ext cx="4748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Sim</a:t>
              </a:r>
            </a:p>
            <a:p>
              <a:pPr algn="ctr"/>
              <a:r>
                <a:rPr lang="en-US" sz="1200" dirty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Host</a:t>
              </a:r>
            </a:p>
          </p:txBody>
        </p: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B53028A-5BAD-49D9-873A-6D830A49FD95}"/>
              </a:ext>
            </a:extLst>
          </p:cNvPr>
          <p:cNvCxnSpPr>
            <a:cxnSpLocks/>
          </p:cNvCxnSpPr>
          <p:nvPr/>
        </p:nvCxnSpPr>
        <p:spPr bwMode="auto">
          <a:xfrm flipV="1">
            <a:off x="1897968" y="2551593"/>
            <a:ext cx="5353310" cy="712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CC8C846F-8016-4496-A7C4-C251514C32A2}"/>
              </a:ext>
            </a:extLst>
          </p:cNvPr>
          <p:cNvCxnSpPr>
            <a:cxnSpLocks/>
          </p:cNvCxnSpPr>
          <p:nvPr/>
        </p:nvCxnSpPr>
        <p:spPr bwMode="auto">
          <a:xfrm flipV="1">
            <a:off x="1902395" y="4499606"/>
            <a:ext cx="5374551" cy="26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648D573-FB76-496B-92EE-6C83DC0FFDAD}"/>
              </a:ext>
            </a:extLst>
          </p:cNvPr>
          <p:cNvSpPr txBox="1"/>
          <p:nvPr/>
        </p:nvSpPr>
        <p:spPr>
          <a:xfrm>
            <a:off x="465542" y="5939212"/>
            <a:ext cx="2518638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Legends</a:t>
            </a: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 boxes are target hardware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 boxes are test-supporting hardware</a:t>
            </a:r>
          </a:p>
        </p:txBody>
      </p:sp>
    </p:spTree>
    <p:extLst>
      <p:ext uri="{BB962C8B-B14F-4D97-AF65-F5344CB8AC3E}">
        <p14:creationId xmlns:p14="http://schemas.microsoft.com/office/powerpoint/2010/main" val="1994186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02376B9-0880-4763-A10C-EE706494E256}"/>
              </a:ext>
            </a:extLst>
          </p:cNvPr>
          <p:cNvCxnSpPr>
            <a:cxnSpLocks/>
          </p:cNvCxnSpPr>
          <p:nvPr/>
        </p:nvCxnSpPr>
        <p:spPr bwMode="auto">
          <a:xfrm>
            <a:off x="4505005" y="2241871"/>
            <a:ext cx="0" cy="30882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EFFF50F-24DE-4DD3-A075-4C489761D2FB}"/>
              </a:ext>
            </a:extLst>
          </p:cNvPr>
          <p:cNvCxnSpPr>
            <a:cxnSpLocks/>
            <a:stCxn id="56" idx="0"/>
          </p:cNvCxnSpPr>
          <p:nvPr/>
        </p:nvCxnSpPr>
        <p:spPr bwMode="auto">
          <a:xfrm flipH="1" flipV="1">
            <a:off x="1901215" y="2558720"/>
            <a:ext cx="58642" cy="30280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0FA8F94-AD63-45BC-A9CC-AA7FD47A6734}"/>
              </a:ext>
            </a:extLst>
          </p:cNvPr>
          <p:cNvCxnSpPr/>
          <p:nvPr/>
        </p:nvCxnSpPr>
        <p:spPr bwMode="auto">
          <a:xfrm flipV="1">
            <a:off x="4601725" y="2558719"/>
            <a:ext cx="0" cy="30280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4B9121D8-91A2-46DE-A427-A037E7FC87DE}"/>
              </a:ext>
            </a:extLst>
          </p:cNvPr>
          <p:cNvCxnSpPr/>
          <p:nvPr/>
        </p:nvCxnSpPr>
        <p:spPr bwMode="auto">
          <a:xfrm flipV="1">
            <a:off x="7243040" y="2558719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D66D7997-7D93-4EE8-A7DA-43ACEEFEB882}"/>
              </a:ext>
            </a:extLst>
          </p:cNvPr>
          <p:cNvCxnSpPr/>
          <p:nvPr/>
        </p:nvCxnSpPr>
        <p:spPr bwMode="auto">
          <a:xfrm flipV="1">
            <a:off x="1897751" y="4499116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44E0B381-6C2D-4E19-8E1B-3454DD20FE59}"/>
              </a:ext>
            </a:extLst>
          </p:cNvPr>
          <p:cNvCxnSpPr/>
          <p:nvPr/>
        </p:nvCxnSpPr>
        <p:spPr bwMode="auto">
          <a:xfrm flipV="1">
            <a:off x="4601725" y="4501387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EE2A9532-7DA2-464B-8C4C-5FE456D687CB}"/>
              </a:ext>
            </a:extLst>
          </p:cNvPr>
          <p:cNvCxnSpPr/>
          <p:nvPr/>
        </p:nvCxnSpPr>
        <p:spPr bwMode="auto">
          <a:xfrm>
            <a:off x="4519369" y="4804965"/>
            <a:ext cx="0" cy="30882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28600"/>
            <a:ext cx="5742522" cy="4572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Description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534400" y="6429375"/>
            <a:ext cx="457200" cy="304800"/>
          </a:xfrm>
        </p:spPr>
        <p:txBody>
          <a:bodyPr/>
          <a:lstStyle/>
          <a:p>
            <a:pPr algn="ctr">
              <a:defRPr/>
            </a:pPr>
            <a:fld id="{379E3000-C384-4D60-A718-9A9ACDFD30C6}" type="slidenum">
              <a:rPr 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>
                <a:defRPr/>
              </a:pPr>
              <a:t>3</a:t>
            </a:fld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C660F9-129B-4630-BA17-25B2E2A4CF3C}"/>
              </a:ext>
            </a:extLst>
          </p:cNvPr>
          <p:cNvSpPr txBox="1"/>
          <p:nvPr/>
        </p:nvSpPr>
        <p:spPr>
          <a:xfrm>
            <a:off x="3735415" y="1272779"/>
            <a:ext cx="1354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TTE Switch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Model:  Lab Space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Firmware:  v3.1.2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467D51-84F6-4B4C-AFC9-303E12444324}"/>
              </a:ext>
            </a:extLst>
          </p:cNvPr>
          <p:cNvSpPr/>
          <p:nvPr/>
        </p:nvSpPr>
        <p:spPr bwMode="auto">
          <a:xfrm>
            <a:off x="3729556" y="1239238"/>
            <a:ext cx="1550160" cy="1002633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EE39778-9913-4B3F-88B7-3A5B82035E41}"/>
              </a:ext>
            </a:extLst>
          </p:cNvPr>
          <p:cNvSpPr/>
          <p:nvPr/>
        </p:nvSpPr>
        <p:spPr bwMode="auto">
          <a:xfrm>
            <a:off x="988277" y="2861526"/>
            <a:ext cx="1943159" cy="1646101"/>
          </a:xfrm>
          <a:prstGeom prst="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FEDE4E-5AE4-48A7-882B-88305BB011AA}"/>
              </a:ext>
            </a:extLst>
          </p:cNvPr>
          <p:cNvSpPr txBox="1"/>
          <p:nvPr/>
        </p:nvSpPr>
        <p:spPr>
          <a:xfrm>
            <a:off x="3702657" y="5130281"/>
            <a:ext cx="20381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Switch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Model:  WS-C2960X-24TS-L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Software:  15.0(2a)EX5</a:t>
            </a:r>
            <a:endParaRPr lang="en-US" sz="1200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75EEBE-2417-44FA-8C18-57AE08BBBDD5}"/>
              </a:ext>
            </a:extLst>
          </p:cNvPr>
          <p:cNvSpPr/>
          <p:nvPr/>
        </p:nvSpPr>
        <p:spPr bwMode="auto">
          <a:xfrm>
            <a:off x="3661466" y="5104229"/>
            <a:ext cx="2038185" cy="1080608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35E7E33-6C03-4634-A1D8-E6321E675D4E}"/>
              </a:ext>
            </a:extLst>
          </p:cNvPr>
          <p:cNvSpPr/>
          <p:nvPr/>
        </p:nvSpPr>
        <p:spPr bwMode="auto">
          <a:xfrm>
            <a:off x="3688788" y="2878355"/>
            <a:ext cx="1917865" cy="1620761"/>
          </a:xfrm>
          <a:prstGeom prst="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3E8DAE18-E068-4E7A-B9F0-ED7B5A97FFFF}"/>
              </a:ext>
            </a:extLst>
          </p:cNvPr>
          <p:cNvCxnSpPr/>
          <p:nvPr/>
        </p:nvCxnSpPr>
        <p:spPr bwMode="auto">
          <a:xfrm flipV="1">
            <a:off x="7268154" y="4491866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7ED75E8C-0D6B-4244-8D3B-179A85E4EF1E}"/>
              </a:ext>
            </a:extLst>
          </p:cNvPr>
          <p:cNvSpPr/>
          <p:nvPr/>
        </p:nvSpPr>
        <p:spPr bwMode="auto">
          <a:xfrm>
            <a:off x="6350149" y="2873845"/>
            <a:ext cx="1866315" cy="1598938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BC6A04E-A470-4FE8-A439-E838BA49CF97}"/>
              </a:ext>
            </a:extLst>
          </p:cNvPr>
          <p:cNvSpPr txBox="1"/>
          <p:nvPr/>
        </p:nvSpPr>
        <p:spPr>
          <a:xfrm>
            <a:off x="6337425" y="2878355"/>
            <a:ext cx="187904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 Host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  8-core Xeon E5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126G RAM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OS:  CentOS 7.9.2009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Card:  PCIe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ES Driver:  3.2.1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B53028A-5BAD-49D9-873A-6D830A49FD95}"/>
              </a:ext>
            </a:extLst>
          </p:cNvPr>
          <p:cNvCxnSpPr>
            <a:cxnSpLocks/>
          </p:cNvCxnSpPr>
          <p:nvPr/>
        </p:nvCxnSpPr>
        <p:spPr bwMode="auto">
          <a:xfrm flipV="1">
            <a:off x="1897968" y="2551593"/>
            <a:ext cx="5353310" cy="712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CC8C846F-8016-4496-A7C4-C251514C32A2}"/>
              </a:ext>
            </a:extLst>
          </p:cNvPr>
          <p:cNvCxnSpPr>
            <a:cxnSpLocks/>
          </p:cNvCxnSpPr>
          <p:nvPr/>
        </p:nvCxnSpPr>
        <p:spPr bwMode="auto">
          <a:xfrm flipV="1">
            <a:off x="1902395" y="4804965"/>
            <a:ext cx="5374551" cy="26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648D573-FB76-496B-92EE-6C83DC0FFDAD}"/>
              </a:ext>
            </a:extLst>
          </p:cNvPr>
          <p:cNvSpPr txBox="1"/>
          <p:nvPr/>
        </p:nvSpPr>
        <p:spPr>
          <a:xfrm>
            <a:off x="465542" y="5939212"/>
            <a:ext cx="2518638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Legends</a:t>
            </a: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 boxes are target hardware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 boxes are test-supporting hardware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B75A90-43F1-444A-9470-CF48711E3D51}"/>
              </a:ext>
            </a:extLst>
          </p:cNvPr>
          <p:cNvSpPr txBox="1"/>
          <p:nvPr/>
        </p:nvSpPr>
        <p:spPr>
          <a:xfrm>
            <a:off x="994998" y="2889766"/>
            <a:ext cx="194316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Platform #1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AiTech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SP0-S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1024M SDRAM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OS:  VxWorks v6.9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Card: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cPCI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ES Driver:  v3.101.00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COM:   v3.101.00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DABF7A-F4E2-4851-850D-CE0C8F2DB672}"/>
              </a:ext>
            </a:extLst>
          </p:cNvPr>
          <p:cNvSpPr txBox="1"/>
          <p:nvPr/>
        </p:nvSpPr>
        <p:spPr>
          <a:xfrm>
            <a:off x="3702657" y="2900849"/>
            <a:ext cx="194316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Platform #2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Processor: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AiTech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SP0-S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1024M SDRAM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OS:  VxWorks v6.9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Card: 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cPCI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ES Driver:  v3.101.00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COM:   v3.101.00</a:t>
            </a:r>
          </a:p>
        </p:txBody>
      </p:sp>
    </p:spTree>
    <p:extLst>
      <p:ext uri="{BB962C8B-B14F-4D97-AF65-F5344CB8AC3E}">
        <p14:creationId xmlns:p14="http://schemas.microsoft.com/office/powerpoint/2010/main" val="998818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02376B9-0880-4763-A10C-EE706494E256}"/>
              </a:ext>
            </a:extLst>
          </p:cNvPr>
          <p:cNvCxnSpPr>
            <a:cxnSpLocks/>
          </p:cNvCxnSpPr>
          <p:nvPr/>
        </p:nvCxnSpPr>
        <p:spPr bwMode="auto">
          <a:xfrm>
            <a:off x="4505005" y="1459269"/>
            <a:ext cx="0" cy="30882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EFFF50F-24DE-4DD3-A075-4C489761D2FB}"/>
              </a:ext>
            </a:extLst>
          </p:cNvPr>
          <p:cNvCxnSpPr>
            <a:cxnSpLocks/>
          </p:cNvCxnSpPr>
          <p:nvPr/>
        </p:nvCxnSpPr>
        <p:spPr bwMode="auto">
          <a:xfrm flipV="1">
            <a:off x="1901214" y="1776118"/>
            <a:ext cx="0" cy="30280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0FA8F94-AD63-45BC-A9CC-AA7FD47A6734}"/>
              </a:ext>
            </a:extLst>
          </p:cNvPr>
          <p:cNvCxnSpPr/>
          <p:nvPr/>
        </p:nvCxnSpPr>
        <p:spPr bwMode="auto">
          <a:xfrm flipV="1">
            <a:off x="4601725" y="1776117"/>
            <a:ext cx="0" cy="30280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4B9121D8-91A2-46DE-A427-A037E7FC87DE}"/>
              </a:ext>
            </a:extLst>
          </p:cNvPr>
          <p:cNvCxnSpPr/>
          <p:nvPr/>
        </p:nvCxnSpPr>
        <p:spPr bwMode="auto">
          <a:xfrm flipV="1">
            <a:off x="7251278" y="1767879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D66D7997-7D93-4EE8-A7DA-43ACEEFEB882}"/>
              </a:ext>
            </a:extLst>
          </p:cNvPr>
          <p:cNvCxnSpPr/>
          <p:nvPr/>
        </p:nvCxnSpPr>
        <p:spPr bwMode="auto">
          <a:xfrm flipV="1">
            <a:off x="1897751" y="5528856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44E0B381-6C2D-4E19-8E1B-3454DD20FE59}"/>
              </a:ext>
            </a:extLst>
          </p:cNvPr>
          <p:cNvCxnSpPr/>
          <p:nvPr/>
        </p:nvCxnSpPr>
        <p:spPr bwMode="auto">
          <a:xfrm flipV="1">
            <a:off x="4601725" y="5531127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EE2A9532-7DA2-464B-8C4C-5FE456D687CB}"/>
              </a:ext>
            </a:extLst>
          </p:cNvPr>
          <p:cNvCxnSpPr/>
          <p:nvPr/>
        </p:nvCxnSpPr>
        <p:spPr bwMode="auto">
          <a:xfrm>
            <a:off x="4519369" y="5825913"/>
            <a:ext cx="0" cy="30882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28600"/>
            <a:ext cx="5742522" cy="4572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Virtual Link Configurations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534400" y="6429375"/>
            <a:ext cx="457200" cy="304800"/>
          </a:xfrm>
        </p:spPr>
        <p:txBody>
          <a:bodyPr/>
          <a:lstStyle/>
          <a:p>
            <a:pPr algn="ctr">
              <a:defRPr/>
            </a:pPr>
            <a:fld id="{379E3000-C384-4D60-A718-9A9ACDFD30C6}" type="slidenum">
              <a:rPr 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>
                <a:defRPr/>
              </a:pPr>
              <a:t>4</a:t>
            </a:fld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C660F9-129B-4630-BA17-25B2E2A4CF3C}"/>
              </a:ext>
            </a:extLst>
          </p:cNvPr>
          <p:cNvSpPr txBox="1"/>
          <p:nvPr/>
        </p:nvSpPr>
        <p:spPr>
          <a:xfrm>
            <a:off x="4014261" y="1129156"/>
            <a:ext cx="9348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TTE Switch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467D51-84F6-4B4C-AFC9-303E12444324}"/>
              </a:ext>
            </a:extLst>
          </p:cNvPr>
          <p:cNvSpPr/>
          <p:nvPr/>
        </p:nvSpPr>
        <p:spPr bwMode="auto">
          <a:xfrm>
            <a:off x="3729556" y="1090955"/>
            <a:ext cx="1550160" cy="364562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FEDE4E-5AE4-48A7-882B-88305BB011AA}"/>
              </a:ext>
            </a:extLst>
          </p:cNvPr>
          <p:cNvSpPr txBox="1"/>
          <p:nvPr/>
        </p:nvSpPr>
        <p:spPr>
          <a:xfrm>
            <a:off x="3924494" y="6166566"/>
            <a:ext cx="11897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Switch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75EEBE-2417-44FA-8C18-57AE08BBBDD5}"/>
              </a:ext>
            </a:extLst>
          </p:cNvPr>
          <p:cNvSpPr/>
          <p:nvPr/>
        </p:nvSpPr>
        <p:spPr bwMode="auto">
          <a:xfrm>
            <a:off x="3702657" y="6142761"/>
            <a:ext cx="1652084" cy="315368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3E8DAE18-E068-4E7A-B9F0-ED7B5A97FFFF}"/>
              </a:ext>
            </a:extLst>
          </p:cNvPr>
          <p:cNvCxnSpPr/>
          <p:nvPr/>
        </p:nvCxnSpPr>
        <p:spPr bwMode="auto">
          <a:xfrm flipV="1">
            <a:off x="7276946" y="5521052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B53028A-5BAD-49D9-873A-6D830A49FD95}"/>
              </a:ext>
            </a:extLst>
          </p:cNvPr>
          <p:cNvCxnSpPr>
            <a:cxnSpLocks/>
          </p:cNvCxnSpPr>
          <p:nvPr/>
        </p:nvCxnSpPr>
        <p:spPr bwMode="auto">
          <a:xfrm flipV="1">
            <a:off x="1897968" y="1768991"/>
            <a:ext cx="5353310" cy="712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CC8C846F-8016-4496-A7C4-C251514C32A2}"/>
              </a:ext>
            </a:extLst>
          </p:cNvPr>
          <p:cNvCxnSpPr>
            <a:cxnSpLocks/>
          </p:cNvCxnSpPr>
          <p:nvPr/>
        </p:nvCxnSpPr>
        <p:spPr bwMode="auto">
          <a:xfrm flipV="1">
            <a:off x="1902395" y="5825913"/>
            <a:ext cx="5374551" cy="26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648D573-FB76-496B-92EE-6C83DC0FFDAD}"/>
              </a:ext>
            </a:extLst>
          </p:cNvPr>
          <p:cNvSpPr txBox="1"/>
          <p:nvPr/>
        </p:nvSpPr>
        <p:spPr>
          <a:xfrm>
            <a:off x="278944" y="5971826"/>
            <a:ext cx="2983509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8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Legends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Bold text with gray background VLs are output VLs for that ES;</a:t>
            </a:r>
          </a:p>
          <a:p>
            <a:pPr>
              <a:tabLst>
                <a:tab pos="173038" algn="l"/>
              </a:tabLst>
            </a:pP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i.e., the ES is the sender of those VLs.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text with no background VLs are input VLs for that ES;</a:t>
            </a:r>
          </a:p>
          <a:p>
            <a:pPr>
              <a:tabLst>
                <a:tab pos="173038" algn="l"/>
              </a:tabLst>
            </a:pP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i.e., the ES is the receiver of those VLs.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10645F0-D004-4708-9AB4-14C03F8367DA}"/>
              </a:ext>
            </a:extLst>
          </p:cNvPr>
          <p:cNvGrpSpPr/>
          <p:nvPr/>
        </p:nvGrpSpPr>
        <p:grpSpPr>
          <a:xfrm>
            <a:off x="1143000" y="2071367"/>
            <a:ext cx="1683874" cy="3453614"/>
            <a:chOff x="1143000" y="2071367"/>
            <a:chExt cx="1683874" cy="345361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48F70A9-C69F-4DC6-A1D1-87B387A1FF43}"/>
                </a:ext>
              </a:extLst>
            </p:cNvPr>
            <p:cNvGrpSpPr/>
            <p:nvPr/>
          </p:nvGrpSpPr>
          <p:grpSpPr>
            <a:xfrm>
              <a:off x="1143000" y="2071367"/>
              <a:ext cx="1532238" cy="3453614"/>
              <a:chOff x="1143000" y="2071367"/>
              <a:chExt cx="1532238" cy="3453614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F1FD7647-6057-4093-A161-0226C7F3F5F6}"/>
                  </a:ext>
                </a:extLst>
              </p:cNvPr>
              <p:cNvSpPr txBox="1"/>
              <p:nvPr/>
            </p:nvSpPr>
            <p:spPr>
              <a:xfrm>
                <a:off x="1245957" y="2071367"/>
                <a:ext cx="13461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Target Platform #1</a:t>
                </a:r>
              </a:p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(ES_3)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8FF9F301-4688-4B85-BFB6-1F787B0E54EF}"/>
                  </a:ext>
                </a:extLst>
              </p:cNvPr>
              <p:cNvSpPr txBox="1"/>
              <p:nvPr/>
            </p:nvSpPr>
            <p:spPr>
              <a:xfrm>
                <a:off x="1381324" y="2515922"/>
                <a:ext cx="1080745" cy="30008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BE_1000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BE_1001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BE_1002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TT_100(MAC_S)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TT_101(MAC_Q)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RC_102(MAC_S)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RC_103(MAC_Q)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TT_200(MAC_S)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TT_201(MAC_Q)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RC_202(MAC_S)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RC_203(MAC_Q)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TT_300(MAC_S)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TT_301(MAC_Q)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RC_302(MAC_S)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RC_303(MAC_Q)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RC_10(IP_Q)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RC_20(IP_Q)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RC_30(IP_Q)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TT_123(IP_S)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TT_213(IP_S)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TT_312(IP_S)</a:t>
                </a: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12FEAE6D-DFF8-48B8-B812-0AC8E4CBE4AF}"/>
                  </a:ext>
                </a:extLst>
              </p:cNvPr>
              <p:cNvSpPr/>
              <p:nvPr/>
            </p:nvSpPr>
            <p:spPr bwMode="auto">
              <a:xfrm>
                <a:off x="1143000" y="2072740"/>
                <a:ext cx="1532238" cy="3452241"/>
              </a:xfrm>
              <a:prstGeom prst="rect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endParaRPr>
              </a:p>
            </p:txBody>
          </p:sp>
        </p:grp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885225C-D71D-4246-9F7A-0CA84E078447}"/>
                </a:ext>
              </a:extLst>
            </p:cNvPr>
            <p:cNvCxnSpPr/>
            <p:nvPr/>
          </p:nvCxnSpPr>
          <p:spPr bwMode="auto">
            <a:xfrm>
              <a:off x="2018270" y="2907957"/>
              <a:ext cx="8073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28304643-2510-428C-96F0-AB2BFA4E302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390268" y="4139514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B3906106-EEAC-4284-8238-41703C32954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390268" y="4275439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68436FD0-DF5C-4FCF-A3D2-714A45D3AE1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390268" y="4419601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A90A016E-BD27-4CCD-95BB-E53F911A982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390268" y="4555524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9C748957-57C5-4D00-91DC-F2338562C84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332602" y="5379308"/>
              <a:ext cx="49297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C3600912-BEDC-4FF4-91F1-127BADDE54A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243766" y="4971534"/>
              <a:ext cx="58181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48F9B21D-B9CB-4C71-B2DE-D5484542FC5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003089" y="2615513"/>
              <a:ext cx="8073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2239CE1-6EA6-4CE3-8710-AA033D6BF4D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003089" y="2759675"/>
              <a:ext cx="8073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14418D8-2DF2-42D3-8F9D-E140D0D73017}"/>
                </a:ext>
              </a:extLst>
            </p:cNvPr>
            <p:cNvSpPr/>
            <p:nvPr/>
          </p:nvSpPr>
          <p:spPr bwMode="auto">
            <a:xfrm>
              <a:off x="2006637" y="2872987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82D7DD9-C512-4C31-BE0E-3BCBCC0F0A46}"/>
                </a:ext>
              </a:extLst>
            </p:cNvPr>
            <p:cNvSpPr/>
            <p:nvPr/>
          </p:nvSpPr>
          <p:spPr bwMode="auto">
            <a:xfrm>
              <a:off x="2390746" y="4120240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44BA9D3D-5541-40F9-A32F-75A8AEB96774}"/>
                </a:ext>
              </a:extLst>
            </p:cNvPr>
            <p:cNvSpPr/>
            <p:nvPr/>
          </p:nvSpPr>
          <p:spPr bwMode="auto">
            <a:xfrm>
              <a:off x="2390746" y="4248294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3A6EAA4E-D428-4B54-92F5-FD79A2871D77}"/>
                </a:ext>
              </a:extLst>
            </p:cNvPr>
            <p:cNvSpPr/>
            <p:nvPr/>
          </p:nvSpPr>
          <p:spPr bwMode="auto">
            <a:xfrm>
              <a:off x="2390746" y="4391874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2E7D323D-7E1C-4A5E-82B8-E41C589D9138}"/>
                </a:ext>
              </a:extLst>
            </p:cNvPr>
            <p:cNvSpPr/>
            <p:nvPr/>
          </p:nvSpPr>
          <p:spPr bwMode="auto">
            <a:xfrm>
              <a:off x="2390746" y="4528013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FA30A7F-E02E-44A1-8152-B1BF942A93C2}"/>
                </a:ext>
              </a:extLst>
            </p:cNvPr>
            <p:cNvSpPr/>
            <p:nvPr/>
          </p:nvSpPr>
          <p:spPr bwMode="auto">
            <a:xfrm>
              <a:off x="2330165" y="5349362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8932E82-08AD-4552-85A6-6F4753466CC8}"/>
                </a:ext>
              </a:extLst>
            </p:cNvPr>
            <p:cNvSpPr/>
            <p:nvPr/>
          </p:nvSpPr>
          <p:spPr bwMode="auto">
            <a:xfrm>
              <a:off x="2245599" y="4938615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289C4F6F-DF4E-4712-B956-BE5337E91AEC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44387" y="3039761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025A1F6E-EE30-4879-9FB8-4B19F89AF9AC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44387" y="3183924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53BA1A62-329C-4166-AB39-E833D2B2DF98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44387" y="3311610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2B361163-8D6A-4D9B-8F45-5B2967370C68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44387" y="3445476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4E3CE3B1-8498-45C7-AB08-F7FD11C2824C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44387" y="3581400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FC41E9C4-F3E9-4667-9DBC-9F9306CED28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44387" y="3725563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67781A95-FBFA-4C12-BC81-A28523FE01A8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44387" y="3854467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2C17B55A-DF9C-4773-B667-8C98543448D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44387" y="3991618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F54C4A66-9247-493D-973F-25B4E3FD77E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230352" y="4690608"/>
              <a:ext cx="580045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1B476FC2-1A6D-4744-9C33-BDF4E88CCBE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235765" y="4826533"/>
              <a:ext cx="580045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6851A4E8-B3AF-415B-9A58-E222B598F73F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12731" y="5103340"/>
              <a:ext cx="49766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0E0271B0-01A9-4A3A-A2B7-B573CE31A97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2312731" y="5239264"/>
              <a:ext cx="49766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544E7F5-57DA-45A4-A592-CF737A1A1B94}"/>
              </a:ext>
            </a:extLst>
          </p:cNvPr>
          <p:cNvGrpSpPr/>
          <p:nvPr/>
        </p:nvGrpSpPr>
        <p:grpSpPr>
          <a:xfrm>
            <a:off x="3832597" y="2071367"/>
            <a:ext cx="1718252" cy="3453614"/>
            <a:chOff x="3832597" y="2071367"/>
            <a:chExt cx="1718252" cy="345361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FBEC9EB-F1AC-47F9-A35E-C6AC4A55DEA4}"/>
                </a:ext>
              </a:extLst>
            </p:cNvPr>
            <p:cNvGrpSpPr/>
            <p:nvPr/>
          </p:nvGrpSpPr>
          <p:grpSpPr>
            <a:xfrm>
              <a:off x="3832597" y="2071367"/>
              <a:ext cx="1532238" cy="3453614"/>
              <a:chOff x="3832597" y="2071367"/>
              <a:chExt cx="1532238" cy="3453614"/>
            </a:xfrm>
          </p:grpSpPr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EB611D2C-F936-4E5C-A3FB-02855F8A0698}"/>
                  </a:ext>
                </a:extLst>
              </p:cNvPr>
              <p:cNvSpPr txBox="1"/>
              <p:nvPr/>
            </p:nvSpPr>
            <p:spPr>
              <a:xfrm>
                <a:off x="3935554" y="2071367"/>
                <a:ext cx="13461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Target Platform #2</a:t>
                </a:r>
              </a:p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(ES_2)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E5F27E2E-DECB-4128-BB2F-94E193EA3A5D}"/>
                  </a:ext>
                </a:extLst>
              </p:cNvPr>
              <p:cNvSpPr txBox="1"/>
              <p:nvPr/>
            </p:nvSpPr>
            <p:spPr>
              <a:xfrm>
                <a:off x="4070921" y="2515922"/>
                <a:ext cx="1080745" cy="30008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BE_1000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BE_1001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BE_1002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TT_100(MAC_S)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TT_101(MAC_Q)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RC_102(MAC_S)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RC_103(MAC_Q)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TT_200(MAC_S)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TT_201(MAC_Q)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RC_202(MAC_S)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RC_203(MAC_Q)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TT_300(MAC_S)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TT_301(MAC_Q)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RC_302(MAC_S)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RC_303(MAC_Q)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RC_10(IP_Q)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RC_20(IP_Q)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RC_30(IP_Q)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TT_123(IP_S)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TT_213(IP_S)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TT_312(IP_S)</a:t>
                </a: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F7592EDA-0A7B-4040-BF05-4C831377F975}"/>
                  </a:ext>
                </a:extLst>
              </p:cNvPr>
              <p:cNvSpPr/>
              <p:nvPr/>
            </p:nvSpPr>
            <p:spPr bwMode="auto">
              <a:xfrm>
                <a:off x="3832597" y="2072740"/>
                <a:ext cx="1532238" cy="3452241"/>
              </a:xfrm>
              <a:prstGeom prst="rect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endParaRPr>
              </a:p>
            </p:txBody>
          </p:sp>
        </p:grp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F4D4776D-55AD-4C56-B1DA-B2E7768F6C7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669399" y="2623751"/>
              <a:ext cx="8073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DA321AC8-46B8-4F85-A40B-A1BEEA282CC4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669399" y="2901786"/>
              <a:ext cx="8073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0D27CACE-288F-428A-AFE7-B6FDD9333F54}"/>
                </a:ext>
              </a:extLst>
            </p:cNvPr>
            <p:cNvCxnSpPr/>
            <p:nvPr/>
          </p:nvCxnSpPr>
          <p:spPr bwMode="auto">
            <a:xfrm>
              <a:off x="4710589" y="2767913"/>
              <a:ext cx="8073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A6A9641-EE0E-46F1-A09D-F7B6B65373A5}"/>
                </a:ext>
              </a:extLst>
            </p:cNvPr>
            <p:cNvSpPr/>
            <p:nvPr/>
          </p:nvSpPr>
          <p:spPr bwMode="auto">
            <a:xfrm>
              <a:off x="4689423" y="2743232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632DB5F0-E1E9-4D8C-82F7-1912148628CF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40101" y="3043879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3382AC3C-07F2-4870-AFB2-FA6C3E36F77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38473" y="3183924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B5E9FAF6-4EDA-4CDA-86CA-2FAC2CA6CB64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38473" y="3315727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FD562100-0667-4DC0-AA1B-A92BD2FCD939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46711" y="3453714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E01B0A0C-3759-4A07-AA62-701B1EB79A9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114243" y="3589638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7C454C81-69F0-4B53-B847-185AEFD00C7A}"/>
                </a:ext>
              </a:extLst>
            </p:cNvPr>
            <p:cNvSpPr/>
            <p:nvPr/>
          </p:nvSpPr>
          <p:spPr bwMode="auto">
            <a:xfrm>
              <a:off x="5076601" y="3563268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08DE5311-E84E-4C93-ACDC-8AF60587107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112127" y="3725563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96102786-0C18-4FD4-8711-C5765B49609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112127" y="3854467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3E1B0030-F854-4927-A4F1-DB3DF8227F2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114242" y="3999856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D6C7CC18-B40A-4671-9AE0-66885BA065DF}"/>
                </a:ext>
              </a:extLst>
            </p:cNvPr>
            <p:cNvSpPr/>
            <p:nvPr/>
          </p:nvSpPr>
          <p:spPr bwMode="auto">
            <a:xfrm>
              <a:off x="5072315" y="3698924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4D86D542-DC2A-484F-825B-F888E531B8A3}"/>
                </a:ext>
              </a:extLst>
            </p:cNvPr>
            <p:cNvSpPr/>
            <p:nvPr/>
          </p:nvSpPr>
          <p:spPr bwMode="auto">
            <a:xfrm>
              <a:off x="5074485" y="3835369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3EFE8A24-5186-4908-A877-831EEB91641D}"/>
                </a:ext>
              </a:extLst>
            </p:cNvPr>
            <p:cNvSpPr/>
            <p:nvPr/>
          </p:nvSpPr>
          <p:spPr bwMode="auto">
            <a:xfrm>
              <a:off x="5081982" y="3980253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AB16348E-FD36-450C-844C-C7FACC45BA3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52832" y="4136716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B528BAFA-34C9-4AC2-B1CE-651D516AFEB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46711" y="4272975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FFDC5F78-F4EC-4375-A872-FA22D11A88D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52094" y="4416555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38E0FFE2-9931-49C3-B34F-82ADE1CFF79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46711" y="4549929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D19B283E-8539-41F2-8DBB-4560EC169BC6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936628" y="4690608"/>
              <a:ext cx="580045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4417D8AB-A7DC-498C-960C-8915F3558CC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958682" y="4826533"/>
              <a:ext cx="58181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8BF7BFC2-7CB2-4A82-B26F-73EAAE745B4A}"/>
                </a:ext>
              </a:extLst>
            </p:cNvPr>
            <p:cNvSpPr/>
            <p:nvPr/>
          </p:nvSpPr>
          <p:spPr bwMode="auto">
            <a:xfrm>
              <a:off x="4947357" y="4802426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B0B248C9-9AF5-4159-AAEC-4B8EB66E3AB4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00755" y="5103340"/>
              <a:ext cx="49766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4149A4E4-09D5-4DBC-B6ED-F993B56F9B40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932655" y="4962455"/>
              <a:ext cx="580045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B42D9167-7C6A-41E1-AE35-46AB51F63EB4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000755" y="5361718"/>
              <a:ext cx="49766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33326AE9-BBBF-49F0-877B-9F176BC1997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046711" y="5243383"/>
              <a:ext cx="49297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1952FB6-5578-48BB-A28F-C495E988B147}"/>
                </a:ext>
              </a:extLst>
            </p:cNvPr>
            <p:cNvSpPr/>
            <p:nvPr/>
          </p:nvSpPr>
          <p:spPr bwMode="auto">
            <a:xfrm>
              <a:off x="5017307" y="5214026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C7F2C18-D900-4F14-9B86-F2B1EE5201E9}"/>
              </a:ext>
            </a:extLst>
          </p:cNvPr>
          <p:cNvGrpSpPr/>
          <p:nvPr/>
        </p:nvGrpSpPr>
        <p:grpSpPr>
          <a:xfrm>
            <a:off x="6468762" y="2071367"/>
            <a:ext cx="1725388" cy="3453614"/>
            <a:chOff x="6468762" y="2071367"/>
            <a:chExt cx="1725388" cy="345361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2EB878F-6FE9-4C94-A265-32EDDA76D2ED}"/>
                </a:ext>
              </a:extLst>
            </p:cNvPr>
            <p:cNvGrpSpPr/>
            <p:nvPr/>
          </p:nvGrpSpPr>
          <p:grpSpPr>
            <a:xfrm>
              <a:off x="6468762" y="2071367"/>
              <a:ext cx="1532238" cy="3453614"/>
              <a:chOff x="6468762" y="2071367"/>
              <a:chExt cx="1532238" cy="3453614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6C603CE2-79A1-4B89-B780-B7F7A8903088}"/>
                  </a:ext>
                </a:extLst>
              </p:cNvPr>
              <p:cNvSpPr txBox="1"/>
              <p:nvPr/>
            </p:nvSpPr>
            <p:spPr>
              <a:xfrm>
                <a:off x="6571719" y="2071367"/>
                <a:ext cx="134613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Sim Host</a:t>
                </a:r>
              </a:p>
              <a:p>
                <a:pPr algn="ctr"/>
                <a:r>
                  <a:rPr lang="en-US" sz="1200" dirty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(ES_1)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0B8B7986-B111-458C-807A-D3FE79608DDA}"/>
                  </a:ext>
                </a:extLst>
              </p:cNvPr>
              <p:cNvSpPr txBox="1"/>
              <p:nvPr/>
            </p:nvSpPr>
            <p:spPr>
              <a:xfrm>
                <a:off x="6707086" y="2515922"/>
                <a:ext cx="1080745" cy="30008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BE_1000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BE_1001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BE_1002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TT_100(MAC_S)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TT_101(MAC_Q)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RC_102(MAC_S)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RC_103(MAC_Q)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TT_200(MAC_S)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TT_201(MAC_Q)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RC_202(MAC_S)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RC_203(MAC_Q)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TT_300(MAC_S)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TT_301(MAC_Q)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RC_302(MAC_S)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RC_303(MAC_Q)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RC_10(IP_Q)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RC_20(IP_Q)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RC_30(IP_Q)</a:t>
                </a:r>
              </a:p>
              <a:p>
                <a:r>
                  <a:rPr lang="en-US" sz="900" b="1" dirty="0">
                    <a:highlight>
                      <a:srgbClr val="C0C0C0"/>
                    </a:highlight>
                    <a:latin typeface="Courier New" panose="02070309020205020404" pitchFamily="49" charset="0"/>
                    <a:cs typeface="Courier New" panose="02070309020205020404" pitchFamily="49" charset="0"/>
                  </a:rPr>
                  <a:t>TT_123(IP_S)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TT_213(IP_S)</a:t>
                </a:r>
              </a:p>
              <a:p>
                <a:r>
                  <a:rPr lang="en-US" sz="9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TT_312(IP_S)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AB9E56C-34FD-4BB4-A123-C8A0DCFAC760}"/>
                  </a:ext>
                </a:extLst>
              </p:cNvPr>
              <p:cNvSpPr/>
              <p:nvPr/>
            </p:nvSpPr>
            <p:spPr bwMode="auto">
              <a:xfrm>
                <a:off x="6468762" y="2072740"/>
                <a:ext cx="1532238" cy="3452241"/>
              </a:xfrm>
              <a:prstGeom prst="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08" charset="0"/>
                  <a:ea typeface="ＭＳ Ｐゴシック" pitchFamily="-108" charset="-128"/>
                  <a:cs typeface="ＭＳ Ｐゴシック" pitchFamily="-108" charset="-128"/>
                </a:endParaRPr>
              </a:p>
            </p:txBody>
          </p:sp>
        </p:grp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285B8761-9330-44BA-B8B4-00215C768546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334612" y="2759675"/>
              <a:ext cx="8073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1CB59DEF-058B-408E-BC50-24E009A3B53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334612" y="2889429"/>
              <a:ext cx="8073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058D318D-0229-4FFA-A7FB-14B47509F97C}"/>
                </a:ext>
              </a:extLst>
            </p:cNvPr>
            <p:cNvCxnSpPr/>
            <p:nvPr/>
          </p:nvCxnSpPr>
          <p:spPr bwMode="auto">
            <a:xfrm>
              <a:off x="7362128" y="2627869"/>
              <a:ext cx="807308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F999775F-593E-4AA0-82E9-FB5CDDAD4363}"/>
                </a:ext>
              </a:extLst>
            </p:cNvPr>
            <p:cNvSpPr/>
            <p:nvPr/>
          </p:nvSpPr>
          <p:spPr bwMode="auto">
            <a:xfrm>
              <a:off x="7342850" y="2600190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7D8DFC8D-EFE0-4C8D-B860-937DF509236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84852" y="3589636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C5D660C4-5E90-4059-9D63-4BA5B83BA81E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84852" y="3723605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9D2A7E49-8AA4-49C5-B3B9-2C260224E3BE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84852" y="3854467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40E1439A-C106-408C-A856-8243A6551038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84852" y="3999856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68B76B5C-8496-4D72-8319-D77E83269AA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84852" y="4136716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4A9F0C94-C326-4C44-830B-FF9F8202A1B8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84852" y="4272975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1B5D4D5E-DEE4-4ADB-AC3C-6499EAB7FFCB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84852" y="4416555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3C5F9060-AC72-445C-9868-E9EE3EE3366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84852" y="4549682"/>
              <a:ext cx="46601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D05929C8-B868-4F1E-BDDF-09C7988DB85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757544" y="3039761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159EF28E-A64B-4E9B-916F-FC31C6E4987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756661" y="3175686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8E661DC2-22BF-4575-B1F4-09C3FD0B70D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756661" y="3309551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1F7B9F25-FC5F-4BEF-A03C-3DF1ACFC9D5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756661" y="3453714"/>
              <a:ext cx="43660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C970DA88-14E2-40FA-A145-953BDE036C09}"/>
                </a:ext>
              </a:extLst>
            </p:cNvPr>
            <p:cNvSpPr/>
            <p:nvPr/>
          </p:nvSpPr>
          <p:spPr bwMode="auto">
            <a:xfrm>
              <a:off x="7724301" y="3015838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C37FD571-FEA4-45E3-BF9E-3975875A286A}"/>
                </a:ext>
              </a:extLst>
            </p:cNvPr>
            <p:cNvSpPr/>
            <p:nvPr/>
          </p:nvSpPr>
          <p:spPr bwMode="auto">
            <a:xfrm>
              <a:off x="7729877" y="3144625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2B2DFD86-23AE-4064-8F9E-94B30C931104}"/>
                </a:ext>
              </a:extLst>
            </p:cNvPr>
            <p:cNvSpPr/>
            <p:nvPr/>
          </p:nvSpPr>
          <p:spPr bwMode="auto">
            <a:xfrm>
              <a:off x="7724301" y="3286723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CF3A08ED-5F72-4CF7-8289-3AD7AE5B192A}"/>
                </a:ext>
              </a:extLst>
            </p:cNvPr>
            <p:cNvSpPr/>
            <p:nvPr/>
          </p:nvSpPr>
          <p:spPr bwMode="auto">
            <a:xfrm>
              <a:off x="7724301" y="3430911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FE3B21BE-7016-41E1-91A5-D9C106A995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600204" y="4690608"/>
              <a:ext cx="58181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54C4B635-70B6-4A45-982F-3D71F9034981}"/>
                </a:ext>
              </a:extLst>
            </p:cNvPr>
            <p:cNvSpPr/>
            <p:nvPr/>
          </p:nvSpPr>
          <p:spPr bwMode="auto">
            <a:xfrm>
              <a:off x="7574349" y="4665927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71164564-EE4B-43AB-8F2D-12F5466D6E4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574349" y="4826533"/>
              <a:ext cx="580045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44F9A2AD-04AB-4D8D-B793-A208E1FE0F53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570817" y="4962455"/>
              <a:ext cx="580045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9DB9F79C-40AD-4600-B06F-26C60020FF4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671369" y="5103340"/>
              <a:ext cx="49297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A5012E92-05E6-4450-8DF8-418236516B9C}"/>
                </a:ext>
              </a:extLst>
            </p:cNvPr>
            <p:cNvSpPr/>
            <p:nvPr/>
          </p:nvSpPr>
          <p:spPr bwMode="auto">
            <a:xfrm>
              <a:off x="7633156" y="5078659"/>
              <a:ext cx="58807" cy="49362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08" charset="0"/>
                <a:ea typeface="ＭＳ Ｐゴシック" pitchFamily="-108" charset="-128"/>
                <a:cs typeface="ＭＳ Ｐゴシック" pitchFamily="-108" charset="-128"/>
              </a:endParaRPr>
            </a:p>
          </p:txBody>
        </p: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8C65C271-9591-439D-9C14-1FD57D4244D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24918" y="5238707"/>
              <a:ext cx="49766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4F90752C-41B0-47FC-B4B9-BEC888A2565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624918" y="5364722"/>
              <a:ext cx="497666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118" name="TextBox 117">
            <a:extLst>
              <a:ext uri="{FF2B5EF4-FFF2-40B4-BE49-F238E27FC236}">
                <a16:creationId xmlns:a16="http://schemas.microsoft.com/office/drawing/2014/main" id="{E8D8B5C9-2675-407E-9EAC-2DB2932EE395}"/>
              </a:ext>
            </a:extLst>
          </p:cNvPr>
          <p:cNvSpPr txBox="1"/>
          <p:nvPr/>
        </p:nvSpPr>
        <p:spPr>
          <a:xfrm>
            <a:off x="5743127" y="5967329"/>
            <a:ext cx="2923078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Notes:</a:t>
            </a:r>
            <a:endParaRPr lang="en-US" sz="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TTE VLs are </a:t>
            </a:r>
            <a:r>
              <a:rPr lang="en-US" sz="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uni</a:t>
            </a: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-directional.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Look for matching VL names to trace senders and receivers.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configuration is for broadcasting of messages.</a:t>
            </a:r>
          </a:p>
        </p:txBody>
      </p:sp>
    </p:spTree>
    <p:extLst>
      <p:ext uri="{BB962C8B-B14F-4D97-AF65-F5344CB8AC3E}">
        <p14:creationId xmlns:p14="http://schemas.microsoft.com/office/powerpoint/2010/main" val="2950344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02376B9-0880-4763-A10C-EE706494E256}"/>
              </a:ext>
            </a:extLst>
          </p:cNvPr>
          <p:cNvCxnSpPr>
            <a:cxnSpLocks/>
          </p:cNvCxnSpPr>
          <p:nvPr/>
        </p:nvCxnSpPr>
        <p:spPr bwMode="auto">
          <a:xfrm>
            <a:off x="4505005" y="1607553"/>
            <a:ext cx="0" cy="30882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EFFF50F-24DE-4DD3-A075-4C489761D2FB}"/>
              </a:ext>
            </a:extLst>
          </p:cNvPr>
          <p:cNvCxnSpPr>
            <a:cxnSpLocks/>
            <a:stCxn id="56" idx="0"/>
          </p:cNvCxnSpPr>
          <p:nvPr/>
        </p:nvCxnSpPr>
        <p:spPr bwMode="auto">
          <a:xfrm flipV="1">
            <a:off x="1901214" y="1924402"/>
            <a:ext cx="0" cy="302806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0FA8F94-AD63-45BC-A9CC-AA7FD47A6734}"/>
              </a:ext>
            </a:extLst>
          </p:cNvPr>
          <p:cNvCxnSpPr/>
          <p:nvPr/>
        </p:nvCxnSpPr>
        <p:spPr bwMode="auto">
          <a:xfrm flipV="1">
            <a:off x="4601725" y="1924401"/>
            <a:ext cx="0" cy="30280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4B9121D8-91A2-46DE-A427-A037E7FC87DE}"/>
              </a:ext>
            </a:extLst>
          </p:cNvPr>
          <p:cNvCxnSpPr/>
          <p:nvPr/>
        </p:nvCxnSpPr>
        <p:spPr bwMode="auto">
          <a:xfrm flipV="1">
            <a:off x="7243040" y="1924401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D66D7997-7D93-4EE8-A7DA-43ACEEFEB882}"/>
              </a:ext>
            </a:extLst>
          </p:cNvPr>
          <p:cNvCxnSpPr/>
          <p:nvPr/>
        </p:nvCxnSpPr>
        <p:spPr bwMode="auto">
          <a:xfrm flipV="1">
            <a:off x="1897751" y="4767958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44E0B381-6C2D-4E19-8E1B-3454DD20FE59}"/>
              </a:ext>
            </a:extLst>
          </p:cNvPr>
          <p:cNvCxnSpPr/>
          <p:nvPr/>
        </p:nvCxnSpPr>
        <p:spPr bwMode="auto">
          <a:xfrm flipV="1">
            <a:off x="4601725" y="4752645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EE2A9532-7DA2-464B-8C4C-5FE456D687CB}"/>
              </a:ext>
            </a:extLst>
          </p:cNvPr>
          <p:cNvCxnSpPr/>
          <p:nvPr/>
        </p:nvCxnSpPr>
        <p:spPr bwMode="auto">
          <a:xfrm>
            <a:off x="4519369" y="5065015"/>
            <a:ext cx="0" cy="308826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28600"/>
            <a:ext cx="5742522" cy="4572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Load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8534400" y="6429375"/>
            <a:ext cx="457200" cy="304800"/>
          </a:xfrm>
        </p:spPr>
        <p:txBody>
          <a:bodyPr/>
          <a:lstStyle/>
          <a:p>
            <a:pPr algn="ctr">
              <a:defRPr/>
            </a:pPr>
            <a:fld id="{379E3000-C384-4D60-A718-9A9ACDFD30C6}" type="slidenum">
              <a:rPr lang="en-US" sz="140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>
                <a:defRPr/>
              </a:pPr>
              <a:t>5</a:t>
            </a:fld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C660F9-129B-4630-BA17-25B2E2A4CF3C}"/>
              </a:ext>
            </a:extLst>
          </p:cNvPr>
          <p:cNvSpPr txBox="1"/>
          <p:nvPr/>
        </p:nvSpPr>
        <p:spPr>
          <a:xfrm>
            <a:off x="4014261" y="1277440"/>
            <a:ext cx="9348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TTE Switch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467D51-84F6-4B4C-AFC9-303E12444324}"/>
              </a:ext>
            </a:extLst>
          </p:cNvPr>
          <p:cNvSpPr/>
          <p:nvPr/>
        </p:nvSpPr>
        <p:spPr bwMode="auto">
          <a:xfrm>
            <a:off x="3729556" y="1239239"/>
            <a:ext cx="1550160" cy="364562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EE39778-9913-4B3F-88B7-3A5B82035E41}"/>
              </a:ext>
            </a:extLst>
          </p:cNvPr>
          <p:cNvSpPr/>
          <p:nvPr/>
        </p:nvSpPr>
        <p:spPr bwMode="auto">
          <a:xfrm>
            <a:off x="988278" y="2227208"/>
            <a:ext cx="1825872" cy="2545267"/>
          </a:xfrm>
          <a:prstGeom prst="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FEDE4E-5AE4-48A7-882B-88305BB011AA}"/>
              </a:ext>
            </a:extLst>
          </p:cNvPr>
          <p:cNvSpPr txBox="1"/>
          <p:nvPr/>
        </p:nvSpPr>
        <p:spPr>
          <a:xfrm>
            <a:off x="3924494" y="5388084"/>
            <a:ext cx="11897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Switch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75EEBE-2417-44FA-8C18-57AE08BBBDD5}"/>
              </a:ext>
            </a:extLst>
          </p:cNvPr>
          <p:cNvSpPr/>
          <p:nvPr/>
        </p:nvSpPr>
        <p:spPr bwMode="auto">
          <a:xfrm>
            <a:off x="3702657" y="5381863"/>
            <a:ext cx="1652084" cy="315368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35E7E33-6C03-4634-A1D8-E6321E675D4E}"/>
              </a:ext>
            </a:extLst>
          </p:cNvPr>
          <p:cNvSpPr/>
          <p:nvPr/>
        </p:nvSpPr>
        <p:spPr bwMode="auto">
          <a:xfrm>
            <a:off x="3688789" y="2244038"/>
            <a:ext cx="1825872" cy="2528438"/>
          </a:xfrm>
          <a:prstGeom prst="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3E8DAE18-E068-4E7A-B9F0-ED7B5A97FFFF}"/>
              </a:ext>
            </a:extLst>
          </p:cNvPr>
          <p:cNvCxnSpPr/>
          <p:nvPr/>
        </p:nvCxnSpPr>
        <p:spPr bwMode="auto">
          <a:xfrm flipV="1">
            <a:off x="7276946" y="4769500"/>
            <a:ext cx="0" cy="30280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7" name="Rectangle 116">
            <a:extLst>
              <a:ext uri="{FF2B5EF4-FFF2-40B4-BE49-F238E27FC236}">
                <a16:creationId xmlns:a16="http://schemas.microsoft.com/office/drawing/2014/main" id="{7ED75E8C-0D6B-4244-8D3B-179A85E4EF1E}"/>
              </a:ext>
            </a:extLst>
          </p:cNvPr>
          <p:cNvSpPr/>
          <p:nvPr/>
        </p:nvSpPr>
        <p:spPr bwMode="auto">
          <a:xfrm>
            <a:off x="6350149" y="2239526"/>
            <a:ext cx="1785783" cy="2528179"/>
          </a:xfrm>
          <a:prstGeom prst="rect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BC6A04E-A470-4FE8-A439-E838BA49CF97}"/>
              </a:ext>
            </a:extLst>
          </p:cNvPr>
          <p:cNvSpPr txBox="1"/>
          <p:nvPr/>
        </p:nvSpPr>
        <p:spPr>
          <a:xfrm>
            <a:off x="6565163" y="2241817"/>
            <a:ext cx="13227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 Host</a:t>
            </a:r>
          </a:p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(lx_es1 cFS build)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B53028A-5BAD-49D9-873A-6D830A49FD95}"/>
              </a:ext>
            </a:extLst>
          </p:cNvPr>
          <p:cNvCxnSpPr>
            <a:cxnSpLocks/>
          </p:cNvCxnSpPr>
          <p:nvPr/>
        </p:nvCxnSpPr>
        <p:spPr bwMode="auto">
          <a:xfrm flipV="1">
            <a:off x="1897968" y="1917275"/>
            <a:ext cx="5353310" cy="7127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CC8C846F-8016-4496-A7C4-C251514C32A2}"/>
              </a:ext>
            </a:extLst>
          </p:cNvPr>
          <p:cNvCxnSpPr>
            <a:cxnSpLocks/>
          </p:cNvCxnSpPr>
          <p:nvPr/>
        </p:nvCxnSpPr>
        <p:spPr bwMode="auto">
          <a:xfrm flipV="1">
            <a:off x="1902395" y="5065015"/>
            <a:ext cx="5374551" cy="26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F648D573-FB76-496B-92EE-6C83DC0FFDAD}"/>
              </a:ext>
            </a:extLst>
          </p:cNvPr>
          <p:cNvSpPr txBox="1"/>
          <p:nvPr/>
        </p:nvSpPr>
        <p:spPr>
          <a:xfrm>
            <a:off x="465542" y="5939212"/>
            <a:ext cx="2518638" cy="55399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0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Legends</a:t>
            </a: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 boxes are target hardware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Black boxes are test-supporting hardware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B75A90-43F1-444A-9470-CF48711E3D51}"/>
              </a:ext>
            </a:extLst>
          </p:cNvPr>
          <p:cNvSpPr txBox="1"/>
          <p:nvPr/>
        </p:nvSpPr>
        <p:spPr>
          <a:xfrm>
            <a:off x="1212687" y="2244037"/>
            <a:ext cx="1346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Platform #1</a:t>
            </a:r>
          </a:p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(vx_es2 cFS build)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DABF7A-F4E2-4851-850D-CE0C8F2DB672}"/>
              </a:ext>
            </a:extLst>
          </p:cNvPr>
          <p:cNvSpPr txBox="1"/>
          <p:nvPr/>
        </p:nvSpPr>
        <p:spPr>
          <a:xfrm>
            <a:off x="3916601" y="2260377"/>
            <a:ext cx="1346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Platform #2</a:t>
            </a:r>
          </a:p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(vx_es3 cFS build)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AE28AE3-CF62-41B5-AAC1-6BD98ABEDF11}"/>
              </a:ext>
            </a:extLst>
          </p:cNvPr>
          <p:cNvGrpSpPr/>
          <p:nvPr/>
        </p:nvGrpSpPr>
        <p:grpSpPr>
          <a:xfrm>
            <a:off x="1259059" y="2720959"/>
            <a:ext cx="1250997" cy="1938992"/>
            <a:chOff x="1259059" y="2720959"/>
            <a:chExt cx="1250997" cy="193899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8A0BD60-C324-4553-B88D-D0DFB1C7C148}"/>
                </a:ext>
              </a:extLst>
            </p:cNvPr>
            <p:cNvSpPr txBox="1"/>
            <p:nvPr/>
          </p:nvSpPr>
          <p:spPr>
            <a:xfrm>
              <a:off x="1259059" y="2720959"/>
              <a:ext cx="691215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cfe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-core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io_lib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</a:t>
              </a: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tte_lib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tte_mgr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sch_tt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sbng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DF1EC0A-4EAB-48C0-A5BC-7AD2C13A96FE}"/>
                </a:ext>
              </a:extLst>
            </p:cNvPr>
            <p:cNvSpPr txBox="1"/>
            <p:nvPr/>
          </p:nvSpPr>
          <p:spPr>
            <a:xfrm>
              <a:off x="2084940" y="2720959"/>
              <a:ext cx="425116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cs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cf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ds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fm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hk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hs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lc</a:t>
              </a: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md</a:t>
              </a: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sc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AA6B6F7-5E2B-4475-A624-B80D7CF9CA3E}"/>
              </a:ext>
            </a:extLst>
          </p:cNvPr>
          <p:cNvGrpSpPr/>
          <p:nvPr/>
        </p:nvGrpSpPr>
        <p:grpSpPr>
          <a:xfrm>
            <a:off x="3986615" y="2703482"/>
            <a:ext cx="1250997" cy="1938992"/>
            <a:chOff x="1259059" y="2720959"/>
            <a:chExt cx="1250997" cy="193899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8A6E648-C67F-4674-A00F-5352E3CCED94}"/>
                </a:ext>
              </a:extLst>
            </p:cNvPr>
            <p:cNvSpPr txBox="1"/>
            <p:nvPr/>
          </p:nvSpPr>
          <p:spPr>
            <a:xfrm>
              <a:off x="1259059" y="2720959"/>
              <a:ext cx="691215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cfe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-core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io_lib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</a:t>
              </a: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tte_lib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tte_mgr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sch_tt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sbng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7AB431C-3AA0-4AAE-9A4F-7CE6B254EE50}"/>
                </a:ext>
              </a:extLst>
            </p:cNvPr>
            <p:cNvSpPr txBox="1"/>
            <p:nvPr/>
          </p:nvSpPr>
          <p:spPr>
            <a:xfrm>
              <a:off x="2084940" y="2720959"/>
              <a:ext cx="425116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cs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cf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ds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fm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hk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hs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lc</a:t>
              </a: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md</a:t>
              </a: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sc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309CB52-53AD-409D-AAD6-C7C62FE55AB4}"/>
              </a:ext>
            </a:extLst>
          </p:cNvPr>
          <p:cNvGrpSpPr/>
          <p:nvPr/>
        </p:nvGrpSpPr>
        <p:grpSpPr>
          <a:xfrm>
            <a:off x="6619079" y="2708157"/>
            <a:ext cx="1250997" cy="1938992"/>
            <a:chOff x="1259059" y="2720959"/>
            <a:chExt cx="1250997" cy="193899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DC6E2E0-DB2A-4E0B-908C-11A4B3C60C83}"/>
                </a:ext>
              </a:extLst>
            </p:cNvPr>
            <p:cNvSpPr txBox="1"/>
            <p:nvPr/>
          </p:nvSpPr>
          <p:spPr>
            <a:xfrm>
              <a:off x="1259059" y="2720959"/>
              <a:ext cx="691215" cy="1754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cfe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-core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io_lib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ci</a:t>
              </a: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tte_lib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tte_mgr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sch_tt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sbng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vs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28D2A92-DF1B-4CD6-820C-5E0B1120F87F}"/>
                </a:ext>
              </a:extLst>
            </p:cNvPr>
            <p:cNvSpPr txBox="1"/>
            <p:nvPr/>
          </p:nvSpPr>
          <p:spPr>
            <a:xfrm>
              <a:off x="2084940" y="2720959"/>
              <a:ext cx="425116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cs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cf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ds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fm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hk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hs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lc</a:t>
              </a: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md</a:t>
              </a:r>
            </a:p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mm</a:t>
              </a:r>
            </a:p>
            <a:p>
              <a:r>
                <a:rPr lang="en-US" sz="12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sc</a:t>
              </a:r>
              <a:endParaRPr 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173929"/>
      </p:ext>
    </p:extLst>
  </p:cSld>
  <p:clrMapOvr>
    <a:masterClrMapping/>
  </p:clrMapOvr>
</p:sld>
</file>

<file path=ppt/theme/theme1.xml><?xml version="1.0" encoding="utf-8"?>
<a:theme xmlns:a="http://schemas.openxmlformats.org/drawingml/2006/main" name="NASA_Standard">
  <a:themeElements>
    <a:clrScheme name="NASA_Standard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ASA_Standard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8" charset="0"/>
            <a:ea typeface="ＭＳ Ｐゴシック" pitchFamily="-108" charset="-128"/>
            <a:cs typeface="ＭＳ Ｐゴシック" pitchFamily="-10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8" charset="0"/>
            <a:ea typeface="ＭＳ Ｐゴシック" pitchFamily="-108" charset="-128"/>
            <a:cs typeface="ＭＳ Ｐゴシック" pitchFamily="-108" charset="-128"/>
          </a:defRPr>
        </a:defPPr>
      </a:lstStyle>
    </a:lnDef>
  </a:objectDefaults>
  <a:extraClrSchemeLst>
    <a:extraClrScheme>
      <a:clrScheme name="NASA_Standar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FS_AES_Template" id="{A2CFCB9A-6E7A-4FC9-8C9D-A69C1551D1BB}" vid="{BA2ABAA3-F964-4F39-B91C-E4EAEC7C41DF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8D13168CE22894E8168BC5D2E7EDC03" ma:contentTypeVersion="" ma:contentTypeDescription="Create a new document." ma:contentTypeScope="" ma:versionID="b0eee994cd76d9b67e4d5cc52d4a828f">
  <xsd:schema xmlns:xsd="http://www.w3.org/2001/XMLSchema" xmlns:xs="http://www.w3.org/2001/XMLSchema" xmlns:p="http://schemas.microsoft.com/office/2006/metadata/properties" xmlns:ns2="17baffc2-b126-4934-a642-41cd9ba989c1" targetNamespace="http://schemas.microsoft.com/office/2006/metadata/properties" ma:root="true" ma:fieldsID="3b1f81af0a447201e1342dde0fe61eee" ns2:_="">
    <xsd:import namespace="17baffc2-b126-4934-a642-41cd9ba989c1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baffc2-b126-4934-a642-41cd9ba989c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41F6ACD-E756-4B9B-959E-11F8063C8B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C796F7C-63CE-4CB7-AC8C-5BC091C70E7C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17baffc2-b126-4934-a642-41cd9ba989c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9229C7D-A70B-4A8F-B33A-4E66AA9F56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7baffc2-b126-4934-a642-41cd9ba989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CFS_AES_Template</Template>
  <TotalTime>32402</TotalTime>
  <Words>865</Words>
  <Application>Microsoft Office PowerPoint</Application>
  <PresentationFormat>On-screen Show (4:3)</PresentationFormat>
  <Paragraphs>209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Courier New</vt:lpstr>
      <vt:lpstr>Times New Roman</vt:lpstr>
      <vt:lpstr>NASA_Standard</vt:lpstr>
      <vt:lpstr>PowerPoint Presentation</vt:lpstr>
      <vt:lpstr>Network Connection</vt:lpstr>
      <vt:lpstr>Hardware Description</vt:lpstr>
      <vt:lpstr>TTE Virtual Link Configurations</vt:lpstr>
      <vt:lpstr>Software Load</vt:lpstr>
    </vt:vector>
  </TitlesOfParts>
  <Company>HPES ACES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Macneal, Jacob D. (JSC-ER711)[METECS]</dc:creator>
  <cp:lastModifiedBy>Ngo, Tam M. (JSC-ER611)</cp:lastModifiedBy>
  <cp:revision>338</cp:revision>
  <cp:lastPrinted>2019-07-05T21:12:50Z</cp:lastPrinted>
  <dcterms:created xsi:type="dcterms:W3CDTF">2019-07-03T21:39:00Z</dcterms:created>
  <dcterms:modified xsi:type="dcterms:W3CDTF">2022-02-14T21:52:58Z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0x010100D8D13168CE22894E8168BC5D2E7EDC03</vt:lpwstr>
  </property>
</Properties>
</file>